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Lst>
  <p:sldSz cx="18288000" cy="10287000"/>
  <p:notesSz cx="6858000" cy="9144000"/>
  <p:embeddedFontLst>
    <p:embeddedFont>
      <p:font typeface="Cabin Bold" panose="020B0604020202020204" charset="0"/>
      <p:regular r:id="rId7"/>
    </p:embeddedFont>
    <p:embeddedFont>
      <p:font typeface="Muli" panose="020B0604020202020204" charset="0"/>
      <p:regular r:id="rId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0" d="100"/>
          <a:sy n="70"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3" Type="http://schemas.openxmlformats.org/officeDocument/2006/relationships/slide" Target="slides/slide2.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10.png>
</file>

<file path=ppt/media/image11.png>
</file>

<file path=ppt/media/image12.png>
</file>

<file path=ppt/media/image2.jpeg>
</file>

<file path=ppt/media/image3.png>
</file>

<file path=ppt/media/image4.png>
</file>

<file path=ppt/media/image5.sv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slide" Target="slide3.xml"/><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slide" Target="slide5.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slide" Target="slide2.xml"/></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9.png"/><Relationship Id="rId7" Type="http://schemas.openxmlformats.org/officeDocument/2006/relationships/slide" Target="slide2.xml"/><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5.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720969" y="1656462"/>
            <a:ext cx="9408968" cy="10935588"/>
          </a:xfrm>
          <a:custGeom>
            <a:avLst/>
            <a:gdLst/>
            <a:ahLst/>
            <a:cxnLst/>
            <a:rect l="l" t="t" r="r" b="b"/>
            <a:pathLst>
              <a:path w="9408968" h="10935588">
                <a:moveTo>
                  <a:pt x="0" y="0"/>
                </a:moveTo>
                <a:lnTo>
                  <a:pt x="9408967" y="0"/>
                </a:lnTo>
                <a:lnTo>
                  <a:pt x="9408967" y="10935588"/>
                </a:lnTo>
                <a:lnTo>
                  <a:pt x="0" y="10935588"/>
                </a:lnTo>
                <a:lnTo>
                  <a:pt x="0" y="0"/>
                </a:lnTo>
                <a:close/>
              </a:path>
            </a:pathLst>
          </a:custGeom>
          <a:blipFill>
            <a:blip r:embed="rId2"/>
            <a:stretch>
              <a:fillRect/>
            </a:stretch>
          </a:blipFill>
        </p:spPr>
      </p:sp>
      <p:grpSp>
        <p:nvGrpSpPr>
          <p:cNvPr id="3" name="Group 3"/>
          <p:cNvGrpSpPr/>
          <p:nvPr/>
        </p:nvGrpSpPr>
        <p:grpSpPr>
          <a:xfrm>
            <a:off x="6133318" y="1294512"/>
            <a:ext cx="12154682" cy="8992488"/>
            <a:chOff x="0" y="0"/>
            <a:chExt cx="16206243" cy="11989984"/>
          </a:xfrm>
        </p:grpSpPr>
        <p:pic>
          <p:nvPicPr>
            <p:cNvPr id="4" name="Picture 4"/>
            <p:cNvPicPr>
              <a:picLocks noChangeAspect="1"/>
            </p:cNvPicPr>
            <p:nvPr/>
          </p:nvPicPr>
          <p:blipFill>
            <a:blip r:embed="rId3">
              <a:alphaModFix amt="37000"/>
            </a:blip>
            <a:srcRect l="4945" r="4945"/>
            <a:stretch>
              <a:fillRect/>
            </a:stretch>
          </p:blipFill>
          <p:spPr>
            <a:xfrm>
              <a:off x="0" y="0"/>
              <a:ext cx="16206243" cy="11989984"/>
            </a:xfrm>
            <a:prstGeom prst="rect">
              <a:avLst/>
            </a:prstGeom>
          </p:spPr>
        </p:pic>
      </p:grpSp>
      <p:sp>
        <p:nvSpPr>
          <p:cNvPr id="5" name="Freeform 5"/>
          <p:cNvSpPr/>
          <p:nvPr/>
        </p:nvSpPr>
        <p:spPr>
          <a:xfrm>
            <a:off x="6133318" y="1656462"/>
            <a:ext cx="2554681" cy="8630538"/>
          </a:xfrm>
          <a:custGeom>
            <a:avLst/>
            <a:gdLst/>
            <a:ahLst/>
            <a:cxnLst/>
            <a:rect l="l" t="t" r="r" b="b"/>
            <a:pathLst>
              <a:path w="2554681" h="8630538">
                <a:moveTo>
                  <a:pt x="0" y="0"/>
                </a:moveTo>
                <a:lnTo>
                  <a:pt x="2554680" y="0"/>
                </a:lnTo>
                <a:lnTo>
                  <a:pt x="2554680" y="8630538"/>
                </a:lnTo>
                <a:lnTo>
                  <a:pt x="0" y="8630538"/>
                </a:lnTo>
                <a:lnTo>
                  <a:pt x="0" y="0"/>
                </a:lnTo>
                <a:close/>
              </a:path>
            </a:pathLst>
          </a:custGeom>
          <a:blipFill>
            <a:blip r:embed="rId4"/>
            <a:stretch>
              <a:fillRect l="-268303" b="-26708"/>
            </a:stretch>
          </a:blipFill>
        </p:spPr>
      </p:sp>
      <p:sp>
        <p:nvSpPr>
          <p:cNvPr id="6" name="AutoShape 6"/>
          <p:cNvSpPr/>
          <p:nvPr/>
        </p:nvSpPr>
        <p:spPr>
          <a:xfrm rot="-10800000">
            <a:off x="0" y="1294512"/>
            <a:ext cx="18288000" cy="0"/>
          </a:xfrm>
          <a:prstGeom prst="line">
            <a:avLst/>
          </a:prstGeom>
          <a:ln w="9525" cap="flat">
            <a:solidFill>
              <a:srgbClr val="FFFFFF">
                <a:alpha val="29804"/>
              </a:srgbClr>
            </a:solidFill>
            <a:prstDash val="solid"/>
            <a:headEnd type="none" w="sm" len="sm"/>
            <a:tailEnd type="none" w="sm" len="sm"/>
          </a:ln>
        </p:spPr>
      </p:sp>
      <p:grpSp>
        <p:nvGrpSpPr>
          <p:cNvPr id="7" name="Group 7"/>
          <p:cNvGrpSpPr/>
          <p:nvPr/>
        </p:nvGrpSpPr>
        <p:grpSpPr>
          <a:xfrm>
            <a:off x="914350" y="491160"/>
            <a:ext cx="5218968" cy="388516"/>
            <a:chOff x="0" y="0"/>
            <a:chExt cx="6958624" cy="518021"/>
          </a:xfrm>
        </p:grpSpPr>
        <p:sp>
          <p:nvSpPr>
            <p:cNvPr id="8" name="TextBox 8"/>
            <p:cNvSpPr txBox="1"/>
            <p:nvPr/>
          </p:nvSpPr>
          <p:spPr>
            <a:xfrm>
              <a:off x="956986" y="10345"/>
              <a:ext cx="6001637" cy="449707"/>
            </a:xfrm>
            <a:prstGeom prst="rect">
              <a:avLst/>
            </a:prstGeom>
          </p:spPr>
          <p:txBody>
            <a:bodyPr lIns="0" tIns="0" rIns="0" bIns="0" rtlCol="0" anchor="t">
              <a:spAutoFit/>
            </a:bodyPr>
            <a:lstStyle/>
            <a:p>
              <a:pPr algn="l">
                <a:lnSpc>
                  <a:spcPts val="2801"/>
                </a:lnSpc>
                <a:spcBef>
                  <a:spcPct val="0"/>
                </a:spcBef>
              </a:pPr>
              <a:r>
                <a:rPr lang="en-US" sz="2001">
                  <a:solidFill>
                    <a:srgbClr val="FFFFFF"/>
                  </a:solidFill>
                  <a:latin typeface="Muli"/>
                  <a:ea typeface="Muli"/>
                  <a:cs typeface="Muli"/>
                  <a:sym typeface="Muli"/>
                </a:rPr>
                <a:t>THÊM TÊN CÔNG TY</a:t>
              </a:r>
            </a:p>
          </p:txBody>
        </p:sp>
        <p:sp>
          <p:nvSpPr>
            <p:cNvPr id="9" name="Freeform 9"/>
            <p:cNvSpPr/>
            <p:nvPr/>
          </p:nvSpPr>
          <p:spPr>
            <a:xfrm>
              <a:off x="0" y="0"/>
              <a:ext cx="657489" cy="518021"/>
            </a:xfrm>
            <a:custGeom>
              <a:avLst/>
              <a:gdLst/>
              <a:ahLst/>
              <a:cxnLst/>
              <a:rect l="l" t="t" r="r" b="b"/>
              <a:pathLst>
                <a:path w="657489" h="518021">
                  <a:moveTo>
                    <a:pt x="0" y="0"/>
                  </a:moveTo>
                  <a:lnTo>
                    <a:pt x="657489" y="0"/>
                  </a:lnTo>
                  <a:lnTo>
                    <a:pt x="657489" y="518021"/>
                  </a:lnTo>
                  <a:lnTo>
                    <a:pt x="0" y="51802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10" name="TextBox 10"/>
          <p:cNvSpPr txBox="1"/>
          <p:nvPr/>
        </p:nvSpPr>
        <p:spPr>
          <a:xfrm>
            <a:off x="7566024" y="3771966"/>
            <a:ext cx="9693276" cy="2769989"/>
          </a:xfrm>
          <a:prstGeom prst="rect">
            <a:avLst/>
          </a:prstGeom>
        </p:spPr>
        <p:txBody>
          <a:bodyPr lIns="0" tIns="0" rIns="0" bIns="0" rtlCol="0" anchor="t">
            <a:spAutoFit/>
          </a:bodyPr>
          <a:lstStyle/>
          <a:p>
            <a:pPr algn="ctr">
              <a:lnSpc>
                <a:spcPts val="10799"/>
              </a:lnSpc>
            </a:pPr>
            <a:r>
              <a:rPr lang="vi-VN" sz="8999" b="1" spc="134" dirty="0">
                <a:solidFill>
                  <a:srgbClr val="FFFFFF"/>
                </a:solidFill>
                <a:latin typeface="Cabin Bold"/>
                <a:ea typeface="Cabin Bold"/>
                <a:cs typeface="Cabin Bold"/>
                <a:sym typeface="Cabin Bold"/>
              </a:rPr>
              <a:t>	</a:t>
            </a:r>
            <a:r>
              <a:rPr lang="en-US" sz="9600" dirty="0">
                <a:solidFill>
                  <a:schemeClr val="bg1"/>
                </a:solidFill>
              </a:rPr>
              <a:t>Danh </a:t>
            </a:r>
            <a:r>
              <a:rPr lang="en-US" sz="9600" dirty="0" err="1">
                <a:solidFill>
                  <a:schemeClr val="bg1"/>
                </a:solidFill>
              </a:rPr>
              <a:t>mục</a:t>
            </a:r>
            <a:r>
              <a:rPr lang="en-US" sz="9600" dirty="0">
                <a:solidFill>
                  <a:schemeClr val="bg1"/>
                </a:solidFill>
              </a:rPr>
              <a:t> </a:t>
            </a:r>
            <a:r>
              <a:rPr lang="en-US" sz="9600" dirty="0" err="1">
                <a:solidFill>
                  <a:schemeClr val="bg1"/>
                </a:solidFill>
              </a:rPr>
              <a:t>sản</a:t>
            </a:r>
            <a:r>
              <a:rPr lang="en-US" sz="9600" dirty="0">
                <a:solidFill>
                  <a:schemeClr val="bg1"/>
                </a:solidFill>
              </a:rPr>
              <a:t> </a:t>
            </a:r>
            <a:r>
              <a:rPr lang="en-US" sz="9600" dirty="0" err="1">
                <a:solidFill>
                  <a:schemeClr val="bg1"/>
                </a:solidFill>
              </a:rPr>
              <a:t>phẩm</a:t>
            </a:r>
            <a:r>
              <a:rPr lang="en-US" sz="9600" dirty="0">
                <a:solidFill>
                  <a:schemeClr val="bg1"/>
                </a:solidFill>
              </a:rPr>
              <a:t> </a:t>
            </a:r>
            <a:r>
              <a:rPr lang="en-US" sz="9600" dirty="0" err="1">
                <a:solidFill>
                  <a:schemeClr val="bg1"/>
                </a:solidFill>
              </a:rPr>
              <a:t>công</a:t>
            </a:r>
            <a:r>
              <a:rPr lang="en-US" sz="9600" dirty="0">
                <a:solidFill>
                  <a:schemeClr val="bg1"/>
                </a:solidFill>
              </a:rPr>
              <a:t> ty</a:t>
            </a:r>
            <a:endParaRPr lang="en-US" sz="8999" b="1" spc="134" dirty="0">
              <a:solidFill>
                <a:schemeClr val="bg1"/>
              </a:solidFill>
              <a:latin typeface="Cabin Bold"/>
              <a:ea typeface="Cabin Bold"/>
              <a:cs typeface="Cabin Bold"/>
              <a:sym typeface="Cabin Bold"/>
            </a:endParaRPr>
          </a:p>
        </p:txBody>
      </p:sp>
      <p:sp>
        <p:nvSpPr>
          <p:cNvPr id="11" name="TextBox 11"/>
          <p:cNvSpPr txBox="1"/>
          <p:nvPr/>
        </p:nvSpPr>
        <p:spPr>
          <a:xfrm>
            <a:off x="8964539" y="7076631"/>
            <a:ext cx="6492240" cy="422258"/>
          </a:xfrm>
          <a:prstGeom prst="rect">
            <a:avLst/>
          </a:prstGeom>
        </p:spPr>
        <p:txBody>
          <a:bodyPr lIns="0" tIns="0" rIns="0" bIns="0" rtlCol="0" anchor="t">
            <a:spAutoFit/>
          </a:bodyPr>
          <a:lstStyle/>
          <a:p>
            <a:pPr algn="ctr">
              <a:lnSpc>
                <a:spcPts val="3500"/>
              </a:lnSpc>
            </a:pPr>
            <a:r>
              <a:rPr lang="vi-VN" sz="2500" dirty="0">
                <a:solidFill>
                  <a:srgbClr val="FFFFFF"/>
                </a:solidFill>
                <a:latin typeface="Muli"/>
                <a:ea typeface="Muli"/>
                <a:cs typeface="Muli"/>
                <a:sym typeface="Muli"/>
              </a:rPr>
              <a:t>Các sản phẩm chất lượng </a:t>
            </a:r>
            <a:endParaRPr lang="en-US" sz="2500" dirty="0">
              <a:solidFill>
                <a:srgbClr val="FFFFFF"/>
              </a:solidFill>
              <a:latin typeface="Muli"/>
              <a:ea typeface="Muli"/>
              <a:cs typeface="Muli"/>
              <a:sym typeface="Mul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1130755" y="1600865"/>
            <a:ext cx="6700045" cy="2072701"/>
            <a:chOff x="0" y="0"/>
            <a:chExt cx="5054610" cy="1563675"/>
          </a:xfrm>
        </p:grpSpPr>
        <p:sp>
          <p:nvSpPr>
            <p:cNvPr id="3" name="Freeform 3"/>
            <p:cNvSpPr/>
            <p:nvPr/>
          </p:nvSpPr>
          <p:spPr>
            <a:xfrm>
              <a:off x="0" y="0"/>
              <a:ext cx="5054610" cy="1563675"/>
            </a:xfrm>
            <a:custGeom>
              <a:avLst/>
              <a:gdLst/>
              <a:ahLst/>
              <a:cxnLst/>
              <a:rect l="l" t="t" r="r" b="b"/>
              <a:pathLst>
                <a:path w="5054610" h="1563675">
                  <a:moveTo>
                    <a:pt x="34665" y="0"/>
                  </a:moveTo>
                  <a:lnTo>
                    <a:pt x="5019945" y="0"/>
                  </a:lnTo>
                  <a:cubicBezTo>
                    <a:pt x="5029139" y="0"/>
                    <a:pt x="5037956" y="3652"/>
                    <a:pt x="5044457" y="10153"/>
                  </a:cubicBezTo>
                  <a:cubicBezTo>
                    <a:pt x="5050958" y="16654"/>
                    <a:pt x="5054610" y="25471"/>
                    <a:pt x="5054610" y="34665"/>
                  </a:cubicBezTo>
                  <a:lnTo>
                    <a:pt x="5054610" y="1529010"/>
                  </a:lnTo>
                  <a:cubicBezTo>
                    <a:pt x="5054610" y="1538204"/>
                    <a:pt x="5050958" y="1547021"/>
                    <a:pt x="5044457" y="1553522"/>
                  </a:cubicBezTo>
                  <a:cubicBezTo>
                    <a:pt x="5037956" y="1560023"/>
                    <a:pt x="5029139" y="1563675"/>
                    <a:pt x="5019945" y="1563675"/>
                  </a:cubicBezTo>
                  <a:lnTo>
                    <a:pt x="34665" y="1563675"/>
                  </a:lnTo>
                  <a:cubicBezTo>
                    <a:pt x="15520" y="1563675"/>
                    <a:pt x="0" y="1548155"/>
                    <a:pt x="0" y="1529010"/>
                  </a:cubicBezTo>
                  <a:lnTo>
                    <a:pt x="0" y="34665"/>
                  </a:lnTo>
                  <a:cubicBezTo>
                    <a:pt x="0" y="25471"/>
                    <a:pt x="3652" y="16654"/>
                    <a:pt x="10153" y="10153"/>
                  </a:cubicBezTo>
                  <a:cubicBezTo>
                    <a:pt x="16654" y="3652"/>
                    <a:pt x="25471" y="0"/>
                    <a:pt x="34665" y="0"/>
                  </a:cubicBezTo>
                  <a:close/>
                </a:path>
              </a:pathLst>
            </a:custGeom>
            <a:solidFill>
              <a:srgbClr val="FFFFFF"/>
            </a:solidFill>
            <a:ln cap="rnd">
              <a:noFill/>
              <a:prstDash val="sysDot"/>
              <a:round/>
            </a:ln>
          </p:spPr>
        </p:sp>
        <p:sp>
          <p:nvSpPr>
            <p:cNvPr id="4" name="TextBox 4"/>
            <p:cNvSpPr txBox="1"/>
            <p:nvPr/>
          </p:nvSpPr>
          <p:spPr>
            <a:xfrm>
              <a:off x="0" y="-19050"/>
              <a:ext cx="5054610" cy="1582725"/>
            </a:xfrm>
            <a:prstGeom prst="rect">
              <a:avLst/>
            </a:prstGeom>
          </p:spPr>
          <p:txBody>
            <a:bodyPr lIns="254000" tIns="254000" rIns="254000" bIns="254000" rtlCol="0" anchor="ctr"/>
            <a:lstStyle/>
            <a:p>
              <a:pPr algn="l">
                <a:lnSpc>
                  <a:spcPts val="2240"/>
                </a:lnSpc>
              </a:pPr>
              <a:r>
                <a:rPr lang="en-US" sz="1600">
                  <a:solidFill>
                    <a:srgbClr val="000000"/>
                  </a:solidFill>
                  <a:latin typeface="Muli"/>
                  <a:ea typeface="Muli"/>
                  <a:cs typeface="Muli"/>
                  <a:sym typeface="Muli"/>
                </a:rPr>
                <a:t>Sử dụng liên kết để đi đến các trang khác trong bản thuyết trình của bạn.</a:t>
              </a:r>
            </a:p>
            <a:p>
              <a:pPr algn="l">
                <a:lnSpc>
                  <a:spcPts val="2240"/>
                </a:lnSpc>
              </a:pPr>
              <a:endParaRPr lang="en-US" sz="1600">
                <a:solidFill>
                  <a:srgbClr val="000000"/>
                </a:solidFill>
                <a:latin typeface="Muli"/>
                <a:ea typeface="Muli"/>
                <a:cs typeface="Muli"/>
                <a:sym typeface="Muli"/>
              </a:endParaRPr>
            </a:p>
            <a:p>
              <a:pPr algn="l">
                <a:lnSpc>
                  <a:spcPts val="2240"/>
                </a:lnSpc>
              </a:pPr>
              <a:r>
                <a:rPr lang="en-US" sz="1600">
                  <a:solidFill>
                    <a:srgbClr val="000000"/>
                  </a:solidFill>
                  <a:latin typeface="Muli"/>
                  <a:ea typeface="Muli"/>
                  <a:cs typeface="Muli"/>
                  <a:sym typeface="Muli"/>
                </a:rPr>
                <a:t>Tô đoạn văn bản bạn muốn gắn liên kết, nhấp vào biểu tượng liên kết xuất hiện trên đoạn văn bản đó, sau đó chọn trang mà bạn muốn liên kết từ danh sách thả xuống.</a:t>
              </a:r>
            </a:p>
          </p:txBody>
        </p:sp>
      </p:grpSp>
      <p:sp>
        <p:nvSpPr>
          <p:cNvPr id="5" name="TextBox 5"/>
          <p:cNvSpPr txBox="1"/>
          <p:nvPr/>
        </p:nvSpPr>
        <p:spPr>
          <a:xfrm>
            <a:off x="1028700" y="2895600"/>
            <a:ext cx="7104388" cy="1000125"/>
          </a:xfrm>
          <a:prstGeom prst="rect">
            <a:avLst/>
          </a:prstGeom>
        </p:spPr>
        <p:txBody>
          <a:bodyPr lIns="0" tIns="0" rIns="0" bIns="0" rtlCol="0" anchor="t">
            <a:spAutoFit/>
          </a:bodyPr>
          <a:lstStyle/>
          <a:p>
            <a:pPr marL="0" lvl="0" indent="0" algn="l">
              <a:lnSpc>
                <a:spcPts val="7920"/>
              </a:lnSpc>
              <a:spcBef>
                <a:spcPct val="0"/>
              </a:spcBef>
            </a:pPr>
            <a:r>
              <a:rPr lang="en-US" sz="6600" b="1">
                <a:solidFill>
                  <a:srgbClr val="FFFFFF"/>
                </a:solidFill>
                <a:latin typeface="Cabin Bold"/>
                <a:ea typeface="Cabin Bold"/>
                <a:cs typeface="Cabin Bold"/>
                <a:sym typeface="Cabin Bold"/>
              </a:rPr>
              <a:t>C</a:t>
            </a:r>
            <a:r>
              <a:rPr lang="en-US" sz="6600" b="1" u="none">
                <a:solidFill>
                  <a:srgbClr val="FFFFFF"/>
                </a:solidFill>
                <a:latin typeface="Cabin Bold"/>
                <a:ea typeface="Cabin Bold"/>
                <a:cs typeface="Cabin Bold"/>
                <a:sym typeface="Cabin Bold"/>
              </a:rPr>
              <a:t>hương trình</a:t>
            </a:r>
          </a:p>
        </p:txBody>
      </p:sp>
      <p:sp>
        <p:nvSpPr>
          <p:cNvPr id="6" name="TextBox 6"/>
          <p:cNvSpPr txBox="1"/>
          <p:nvPr/>
        </p:nvSpPr>
        <p:spPr>
          <a:xfrm>
            <a:off x="1028700" y="4986368"/>
            <a:ext cx="5442550" cy="788677"/>
          </a:xfrm>
          <a:prstGeom prst="rect">
            <a:avLst/>
          </a:prstGeom>
        </p:spPr>
        <p:txBody>
          <a:bodyPr lIns="0" tIns="0" rIns="0" bIns="0" rtlCol="0" anchor="t">
            <a:spAutoFit/>
          </a:bodyPr>
          <a:lstStyle/>
          <a:p>
            <a:pPr marL="496572" lvl="1" indent="-248286">
              <a:lnSpc>
                <a:spcPts val="3220"/>
              </a:lnSpc>
              <a:buFont typeface="Arial"/>
              <a:buChar char="•"/>
            </a:pPr>
            <a:r>
              <a:rPr lang="en-US" b="0" i="0" u="none" strike="noStrike" dirty="0" err="1">
                <a:solidFill>
                  <a:schemeClr val="bg1"/>
                </a:solidFill>
                <a:effectLst/>
                <a:latin typeface="Arial" panose="020B0604020202020204" pitchFamily="34" charset="0"/>
                <a:hlinkClick r:id="rId2" action="ppaction://hlinksldjump"/>
              </a:rPr>
              <a:t>Sản</a:t>
            </a:r>
            <a:r>
              <a:rPr lang="en-US" b="0" i="0" u="none" strike="noStrike" dirty="0">
                <a:solidFill>
                  <a:schemeClr val="bg1"/>
                </a:solidFill>
                <a:effectLst/>
                <a:latin typeface="Arial" panose="020B0604020202020204" pitchFamily="34" charset="0"/>
                <a:hlinkClick r:id="rId2" action="ppaction://hlinksldjump"/>
              </a:rPr>
              <a:t> </a:t>
            </a:r>
            <a:r>
              <a:rPr lang="en-US" b="0" i="0" u="none" strike="noStrike" dirty="0" err="1">
                <a:solidFill>
                  <a:schemeClr val="bg1"/>
                </a:solidFill>
                <a:effectLst/>
                <a:latin typeface="Arial" panose="020B0604020202020204" pitchFamily="34" charset="0"/>
                <a:hlinkClick r:id="rId2" action="ppaction://hlinksldjump"/>
              </a:rPr>
              <a:t>phẩm</a:t>
            </a:r>
            <a:r>
              <a:rPr lang="en-US" b="0" i="0" u="none" strike="noStrike" dirty="0">
                <a:solidFill>
                  <a:schemeClr val="bg1"/>
                </a:solidFill>
                <a:effectLst/>
                <a:latin typeface="Arial" panose="020B0604020202020204" pitchFamily="34" charset="0"/>
                <a:hlinkClick r:id="rId2" action="ppaction://hlinksldjump"/>
              </a:rPr>
              <a:t> A</a:t>
            </a:r>
            <a:endParaRPr lang="en-US" b="0" i="0" u="none" strike="noStrike" dirty="0">
              <a:solidFill>
                <a:schemeClr val="bg1"/>
              </a:solidFill>
              <a:effectLst/>
              <a:latin typeface="Arial" panose="020B0604020202020204" pitchFamily="34" charset="0"/>
            </a:endParaRPr>
          </a:p>
          <a:p>
            <a:pPr marL="496572" lvl="1" indent="-248286" algn="l">
              <a:lnSpc>
                <a:spcPts val="3220"/>
              </a:lnSpc>
              <a:buFont typeface="Arial"/>
              <a:buChar char="•"/>
            </a:pPr>
            <a:endParaRPr lang="en-US" sz="2300" u="sng" spc="202" dirty="0">
              <a:solidFill>
                <a:srgbClr val="FFFFFF"/>
              </a:solidFill>
              <a:latin typeface="Muli"/>
              <a:ea typeface="Muli"/>
              <a:cs typeface="Muli"/>
              <a:sym typeface="Muli"/>
              <a:hlinkClick r:id="rId2" action="ppaction://hlinksldjump"/>
            </a:endParaRPr>
          </a:p>
        </p:txBody>
      </p:sp>
      <p:sp>
        <p:nvSpPr>
          <p:cNvPr id="7" name="TextBox 7"/>
          <p:cNvSpPr txBox="1"/>
          <p:nvPr/>
        </p:nvSpPr>
        <p:spPr>
          <a:xfrm>
            <a:off x="1028700" y="5683789"/>
            <a:ext cx="5442550" cy="788677"/>
          </a:xfrm>
          <a:prstGeom prst="rect">
            <a:avLst/>
          </a:prstGeom>
        </p:spPr>
        <p:txBody>
          <a:bodyPr lIns="0" tIns="0" rIns="0" bIns="0" rtlCol="0" anchor="t">
            <a:spAutoFit/>
          </a:bodyPr>
          <a:lstStyle/>
          <a:p>
            <a:pPr marL="496572" lvl="1" indent="-248286">
              <a:lnSpc>
                <a:spcPts val="3220"/>
              </a:lnSpc>
              <a:buFont typeface="Arial"/>
              <a:buChar char="•"/>
            </a:pPr>
            <a:r>
              <a:rPr lang="en-US" sz="1800" b="0" i="0" u="none" strike="noStrike" dirty="0" err="1">
                <a:solidFill>
                  <a:schemeClr val="bg1"/>
                </a:solidFill>
                <a:effectLst/>
                <a:latin typeface="Arial" panose="020B0604020202020204" pitchFamily="34" charset="0"/>
                <a:hlinkClick r:id="rId3" action="ppaction://hlinksldjump"/>
              </a:rPr>
              <a:t>Sản</a:t>
            </a:r>
            <a:r>
              <a:rPr lang="en-US" sz="1800" b="0" i="0" u="none" strike="noStrike" dirty="0">
                <a:solidFill>
                  <a:schemeClr val="bg1"/>
                </a:solidFill>
                <a:effectLst/>
                <a:latin typeface="Arial" panose="020B0604020202020204" pitchFamily="34" charset="0"/>
                <a:hlinkClick r:id="rId3" action="ppaction://hlinksldjump"/>
              </a:rPr>
              <a:t> </a:t>
            </a:r>
            <a:r>
              <a:rPr lang="en-US" sz="1800" b="0" i="0" u="none" strike="noStrike" dirty="0" err="1">
                <a:solidFill>
                  <a:schemeClr val="bg1"/>
                </a:solidFill>
                <a:effectLst/>
                <a:latin typeface="Arial" panose="020B0604020202020204" pitchFamily="34" charset="0"/>
                <a:hlinkClick r:id="rId3" action="ppaction://hlinksldjump"/>
              </a:rPr>
              <a:t>phẩm</a:t>
            </a:r>
            <a:r>
              <a:rPr lang="en-US" sz="1800" b="0" i="0" u="none" strike="noStrike" dirty="0">
                <a:solidFill>
                  <a:schemeClr val="bg1"/>
                </a:solidFill>
                <a:effectLst/>
                <a:latin typeface="Arial" panose="020B0604020202020204" pitchFamily="34" charset="0"/>
                <a:hlinkClick r:id="rId3" action="ppaction://hlinksldjump"/>
              </a:rPr>
              <a:t> B</a:t>
            </a:r>
            <a:endParaRPr lang="en-US" sz="1800" b="0" i="0" u="none" strike="noStrike" dirty="0">
              <a:solidFill>
                <a:schemeClr val="bg1"/>
              </a:solidFill>
              <a:effectLst/>
              <a:latin typeface="Arial" panose="020B0604020202020204" pitchFamily="34" charset="0"/>
            </a:endParaRPr>
          </a:p>
          <a:p>
            <a:pPr marL="496572" lvl="1" indent="-248286" algn="l">
              <a:lnSpc>
                <a:spcPts val="3220"/>
              </a:lnSpc>
              <a:buFont typeface="Arial"/>
              <a:buChar char="•"/>
            </a:pPr>
            <a:endParaRPr lang="en-US" sz="2300" u="sng" spc="202" dirty="0">
              <a:solidFill>
                <a:srgbClr val="FFFFFF"/>
              </a:solidFill>
              <a:latin typeface="Muli"/>
              <a:ea typeface="Muli"/>
              <a:cs typeface="Muli"/>
              <a:sym typeface="Muli"/>
              <a:hlinkClick r:id="rId3" action="ppaction://hlinksldjump"/>
            </a:endParaRPr>
          </a:p>
        </p:txBody>
      </p:sp>
      <p:sp>
        <p:nvSpPr>
          <p:cNvPr id="8" name="TextBox 8"/>
          <p:cNvSpPr txBox="1"/>
          <p:nvPr/>
        </p:nvSpPr>
        <p:spPr>
          <a:xfrm>
            <a:off x="1028700" y="6381210"/>
            <a:ext cx="5442550" cy="788677"/>
          </a:xfrm>
          <a:prstGeom prst="rect">
            <a:avLst/>
          </a:prstGeom>
        </p:spPr>
        <p:txBody>
          <a:bodyPr lIns="0" tIns="0" rIns="0" bIns="0" rtlCol="0" anchor="t">
            <a:spAutoFit/>
          </a:bodyPr>
          <a:lstStyle/>
          <a:p>
            <a:pPr marL="496572" lvl="1" indent="-248286">
              <a:lnSpc>
                <a:spcPts val="3220"/>
              </a:lnSpc>
              <a:buFont typeface="Arial"/>
              <a:buChar char="•"/>
            </a:pPr>
            <a:r>
              <a:rPr lang="en-US" sz="1800" b="0" i="0" u="none" strike="noStrike" dirty="0" err="1">
                <a:solidFill>
                  <a:schemeClr val="bg1"/>
                </a:solidFill>
                <a:effectLst/>
                <a:latin typeface="Arial" panose="020B0604020202020204" pitchFamily="34" charset="0"/>
                <a:hlinkClick r:id="rId4" action="ppaction://hlinksldjump"/>
              </a:rPr>
              <a:t>Sản</a:t>
            </a:r>
            <a:r>
              <a:rPr lang="en-US" sz="1800" b="0" i="0" u="none" strike="noStrike" dirty="0">
                <a:solidFill>
                  <a:schemeClr val="bg1"/>
                </a:solidFill>
                <a:effectLst/>
                <a:latin typeface="Arial" panose="020B0604020202020204" pitchFamily="34" charset="0"/>
                <a:hlinkClick r:id="rId4" action="ppaction://hlinksldjump"/>
              </a:rPr>
              <a:t> </a:t>
            </a:r>
            <a:r>
              <a:rPr lang="en-US" sz="1800" b="0" i="0" u="none" strike="noStrike" dirty="0" err="1">
                <a:solidFill>
                  <a:schemeClr val="bg1"/>
                </a:solidFill>
                <a:effectLst/>
                <a:latin typeface="Arial" panose="020B0604020202020204" pitchFamily="34" charset="0"/>
                <a:hlinkClick r:id="rId4" action="ppaction://hlinksldjump"/>
              </a:rPr>
              <a:t>phẩm</a:t>
            </a:r>
            <a:r>
              <a:rPr lang="en-US" sz="1800" b="0" i="0" u="none" strike="noStrike" dirty="0">
                <a:solidFill>
                  <a:schemeClr val="bg1"/>
                </a:solidFill>
                <a:effectLst/>
                <a:latin typeface="Arial" panose="020B0604020202020204" pitchFamily="34" charset="0"/>
                <a:hlinkClick r:id="rId4" action="ppaction://hlinksldjump"/>
              </a:rPr>
              <a:t> C</a:t>
            </a:r>
            <a:endParaRPr lang="en-US" sz="1800" b="0" i="0" u="none" strike="noStrike" dirty="0">
              <a:solidFill>
                <a:schemeClr val="bg1"/>
              </a:solidFill>
              <a:effectLst/>
              <a:latin typeface="Arial" panose="020B0604020202020204" pitchFamily="34" charset="0"/>
            </a:endParaRPr>
          </a:p>
          <a:p>
            <a:pPr marL="496572" lvl="1" indent="-248286" algn="l">
              <a:lnSpc>
                <a:spcPts val="3220"/>
              </a:lnSpc>
              <a:buFont typeface="Arial"/>
              <a:buChar char="•"/>
            </a:pPr>
            <a:endParaRPr lang="en-US" sz="2300" u="sng" spc="202" dirty="0">
              <a:solidFill>
                <a:srgbClr val="FFFFFF"/>
              </a:solidFill>
              <a:latin typeface="Muli"/>
              <a:ea typeface="Muli"/>
              <a:cs typeface="Muli"/>
              <a:sym typeface="Muli"/>
              <a:hlinkClick r:id="rId4" action="ppaction://hlinksldjump"/>
            </a:endParaRPr>
          </a:p>
        </p:txBody>
      </p:sp>
      <p:sp>
        <p:nvSpPr>
          <p:cNvPr id="18" name="AutoShape 18"/>
          <p:cNvSpPr/>
          <p:nvPr/>
        </p:nvSpPr>
        <p:spPr>
          <a:xfrm rot="-10800000">
            <a:off x="0" y="1294512"/>
            <a:ext cx="18288000" cy="0"/>
          </a:xfrm>
          <a:prstGeom prst="line">
            <a:avLst/>
          </a:prstGeom>
          <a:ln w="9525" cap="flat">
            <a:solidFill>
              <a:srgbClr val="FFFFFF">
                <a:alpha val="60000"/>
              </a:srgbClr>
            </a:solidFill>
            <a:prstDash val="solid"/>
            <a:headEnd type="none" w="sm" len="sm"/>
            <a:tailEnd type="none" w="sm" len="sm"/>
          </a:ln>
        </p:spPr>
      </p:sp>
      <p:grpSp>
        <p:nvGrpSpPr>
          <p:cNvPr id="19" name="Group 19"/>
          <p:cNvGrpSpPr/>
          <p:nvPr/>
        </p:nvGrpSpPr>
        <p:grpSpPr>
          <a:xfrm>
            <a:off x="914350" y="491160"/>
            <a:ext cx="5218968" cy="388516"/>
            <a:chOff x="0" y="0"/>
            <a:chExt cx="6958624" cy="518021"/>
          </a:xfrm>
        </p:grpSpPr>
        <p:sp>
          <p:nvSpPr>
            <p:cNvPr id="20" name="TextBox 20"/>
            <p:cNvSpPr txBox="1"/>
            <p:nvPr/>
          </p:nvSpPr>
          <p:spPr>
            <a:xfrm>
              <a:off x="956986" y="10345"/>
              <a:ext cx="6001637" cy="449707"/>
            </a:xfrm>
            <a:prstGeom prst="rect">
              <a:avLst/>
            </a:prstGeom>
          </p:spPr>
          <p:txBody>
            <a:bodyPr lIns="0" tIns="0" rIns="0" bIns="0" rtlCol="0" anchor="t">
              <a:spAutoFit/>
            </a:bodyPr>
            <a:lstStyle/>
            <a:p>
              <a:pPr algn="l">
                <a:lnSpc>
                  <a:spcPts val="2801"/>
                </a:lnSpc>
                <a:spcBef>
                  <a:spcPct val="0"/>
                </a:spcBef>
              </a:pPr>
              <a:r>
                <a:rPr lang="en-US" sz="2001">
                  <a:solidFill>
                    <a:srgbClr val="FFFFFF"/>
                  </a:solidFill>
                  <a:latin typeface="Muli"/>
                  <a:ea typeface="Muli"/>
                  <a:cs typeface="Muli"/>
                  <a:sym typeface="Muli"/>
                </a:rPr>
                <a:t>THÊM TÊN CÔNG TY</a:t>
              </a:r>
            </a:p>
          </p:txBody>
        </p:sp>
        <p:sp>
          <p:nvSpPr>
            <p:cNvPr id="21" name="Freeform 21"/>
            <p:cNvSpPr/>
            <p:nvPr/>
          </p:nvSpPr>
          <p:spPr>
            <a:xfrm>
              <a:off x="0" y="0"/>
              <a:ext cx="657489" cy="518021"/>
            </a:xfrm>
            <a:custGeom>
              <a:avLst/>
              <a:gdLst/>
              <a:ahLst/>
              <a:cxnLst/>
              <a:rect l="l" t="t" r="r" b="b"/>
              <a:pathLst>
                <a:path w="657489" h="518021">
                  <a:moveTo>
                    <a:pt x="0" y="0"/>
                  </a:moveTo>
                  <a:lnTo>
                    <a:pt x="657489" y="0"/>
                  </a:lnTo>
                  <a:lnTo>
                    <a:pt x="657489" y="518021"/>
                  </a:lnTo>
                  <a:lnTo>
                    <a:pt x="0" y="51802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1709160" y="-273261"/>
            <a:ext cx="13982031" cy="13160586"/>
          </a:xfrm>
          <a:custGeom>
            <a:avLst/>
            <a:gdLst/>
            <a:ahLst/>
            <a:cxnLst/>
            <a:rect l="l" t="t" r="r" b="b"/>
            <a:pathLst>
              <a:path w="13982031" h="13160586">
                <a:moveTo>
                  <a:pt x="0" y="0"/>
                </a:moveTo>
                <a:lnTo>
                  <a:pt x="13982030" y="0"/>
                </a:lnTo>
                <a:lnTo>
                  <a:pt x="13982030" y="13160586"/>
                </a:lnTo>
                <a:lnTo>
                  <a:pt x="0" y="13160586"/>
                </a:lnTo>
                <a:lnTo>
                  <a:pt x="0" y="0"/>
                </a:lnTo>
                <a:close/>
              </a:path>
            </a:pathLst>
          </a:custGeom>
          <a:blipFill>
            <a:blip r:embed="rId2"/>
            <a:stretch>
              <a:fillRect/>
            </a:stretch>
          </a:blipFill>
        </p:spPr>
      </p:sp>
      <p:grpSp>
        <p:nvGrpSpPr>
          <p:cNvPr id="3" name="Group 3"/>
          <p:cNvGrpSpPr/>
          <p:nvPr/>
        </p:nvGrpSpPr>
        <p:grpSpPr>
          <a:xfrm>
            <a:off x="1028700" y="3634033"/>
            <a:ext cx="7439999" cy="3184856"/>
            <a:chOff x="0" y="0"/>
            <a:chExt cx="9919999" cy="4246475"/>
          </a:xfrm>
        </p:grpSpPr>
        <p:sp>
          <p:nvSpPr>
            <p:cNvPr id="4" name="TextBox 4"/>
            <p:cNvSpPr txBox="1"/>
            <p:nvPr/>
          </p:nvSpPr>
          <p:spPr>
            <a:xfrm>
              <a:off x="0" y="0"/>
              <a:ext cx="9919999" cy="2667000"/>
            </a:xfrm>
            <a:prstGeom prst="rect">
              <a:avLst/>
            </a:prstGeom>
          </p:spPr>
          <p:txBody>
            <a:bodyPr lIns="0" tIns="0" rIns="0" bIns="0" rtlCol="0" anchor="t">
              <a:spAutoFit/>
            </a:bodyPr>
            <a:lstStyle/>
            <a:p>
              <a:pPr marL="0" lvl="0" indent="0" algn="l">
                <a:lnSpc>
                  <a:spcPts val="7920"/>
                </a:lnSpc>
                <a:spcBef>
                  <a:spcPct val="0"/>
                </a:spcBef>
              </a:pPr>
              <a:r>
                <a:rPr lang="en-US" sz="6600" b="1" u="none" dirty="0" err="1">
                  <a:solidFill>
                    <a:srgbClr val="FFFFFF"/>
                  </a:solidFill>
                  <a:latin typeface="Cabin Bold"/>
                  <a:ea typeface="Cabin Bold"/>
                  <a:cs typeface="Cabin Bold"/>
                  <a:sym typeface="Cabin Bold"/>
                </a:rPr>
                <a:t>Giới</a:t>
              </a:r>
              <a:r>
                <a:rPr lang="en-US" sz="6600" b="1" u="none" dirty="0">
                  <a:solidFill>
                    <a:srgbClr val="FFFFFF"/>
                  </a:solidFill>
                  <a:latin typeface="Cabin Bold"/>
                  <a:ea typeface="Cabin Bold"/>
                  <a:cs typeface="Cabin Bold"/>
                  <a:sym typeface="Cabin Bold"/>
                </a:rPr>
                <a:t> </a:t>
              </a:r>
              <a:r>
                <a:rPr lang="en-US" sz="6600" b="1" u="none" dirty="0" err="1">
                  <a:solidFill>
                    <a:srgbClr val="FFFFFF"/>
                  </a:solidFill>
                  <a:latin typeface="Cabin Bold"/>
                  <a:ea typeface="Cabin Bold"/>
                  <a:cs typeface="Cabin Bold"/>
                  <a:sym typeface="Cabin Bold"/>
                </a:rPr>
                <a:t>thiệu</a:t>
              </a:r>
              <a:endParaRPr lang="en-US" sz="6600" b="1" u="none" dirty="0">
                <a:solidFill>
                  <a:srgbClr val="FFFFFF"/>
                </a:solidFill>
                <a:latin typeface="Cabin Bold"/>
                <a:ea typeface="Cabin Bold"/>
                <a:cs typeface="Cabin Bold"/>
                <a:sym typeface="Cabin Bold"/>
              </a:endParaRPr>
            </a:p>
            <a:p>
              <a:pPr marL="0" lvl="0" indent="0" algn="l">
                <a:lnSpc>
                  <a:spcPts val="7920"/>
                </a:lnSpc>
                <a:spcBef>
                  <a:spcPct val="0"/>
                </a:spcBef>
              </a:pPr>
              <a:r>
                <a:rPr lang="en-US" sz="6600" b="1" u="none" dirty="0" err="1">
                  <a:solidFill>
                    <a:srgbClr val="FFFFFF"/>
                  </a:solidFill>
                  <a:latin typeface="Cabin Bold"/>
                  <a:ea typeface="Cabin Bold"/>
                  <a:cs typeface="Cabin Bold"/>
                  <a:sym typeface="Cabin Bold"/>
                </a:rPr>
                <a:t>về</a:t>
              </a:r>
              <a:r>
                <a:rPr lang="en-US" sz="6600" b="1" u="none" dirty="0">
                  <a:solidFill>
                    <a:srgbClr val="FFFFFF"/>
                  </a:solidFill>
                  <a:latin typeface="Cabin Bold"/>
                  <a:ea typeface="Cabin Bold"/>
                  <a:cs typeface="Cabin Bold"/>
                  <a:sym typeface="Cabin Bold"/>
                </a:rPr>
                <a:t> </a:t>
              </a:r>
              <a:r>
                <a:rPr lang="en-US" sz="6600" b="1" u="none" dirty="0" err="1">
                  <a:solidFill>
                    <a:srgbClr val="FFFFFF"/>
                  </a:solidFill>
                  <a:latin typeface="Cabin Bold"/>
                  <a:ea typeface="Cabin Bold"/>
                  <a:cs typeface="Cabin Bold"/>
                  <a:sym typeface="Cabin Bold"/>
                </a:rPr>
                <a:t>Công</a:t>
              </a:r>
              <a:r>
                <a:rPr lang="en-US" sz="6600" b="1" u="none" dirty="0">
                  <a:solidFill>
                    <a:srgbClr val="FFFFFF"/>
                  </a:solidFill>
                  <a:latin typeface="Cabin Bold"/>
                  <a:ea typeface="Cabin Bold"/>
                  <a:cs typeface="Cabin Bold"/>
                  <a:sym typeface="Cabin Bold"/>
                </a:rPr>
                <a:t> ty</a:t>
              </a:r>
            </a:p>
          </p:txBody>
        </p:sp>
        <p:sp>
          <p:nvSpPr>
            <p:cNvPr id="5" name="TextBox 5"/>
            <p:cNvSpPr txBox="1"/>
            <p:nvPr/>
          </p:nvSpPr>
          <p:spPr>
            <a:xfrm>
              <a:off x="0" y="3602196"/>
              <a:ext cx="9919999" cy="644279"/>
            </a:xfrm>
            <a:prstGeom prst="rect">
              <a:avLst/>
            </a:prstGeom>
          </p:spPr>
          <p:txBody>
            <a:bodyPr lIns="0" tIns="0" rIns="0" bIns="0" rtlCol="0" anchor="t">
              <a:spAutoFit/>
            </a:bodyPr>
            <a:lstStyle/>
            <a:p>
              <a:pPr marL="168907" indent="-313054">
                <a:lnSpc>
                  <a:spcPts val="4059"/>
                </a:lnSpc>
                <a:buFont typeface="Arial"/>
                <a:buChar char="•"/>
              </a:pPr>
              <a:r>
                <a:rPr lang="vi-VN" sz="2899" dirty="0">
                  <a:solidFill>
                    <a:srgbClr val="FFFFFF"/>
                  </a:solidFill>
                  <a:latin typeface="Muli"/>
                  <a:ea typeface="Muli"/>
                  <a:cs typeface="Muli"/>
                  <a:sym typeface="Muli"/>
                </a:rPr>
                <a:t>Công ty đa cấp</a:t>
              </a:r>
              <a:endParaRPr lang="en-US" sz="2899" dirty="0">
                <a:solidFill>
                  <a:srgbClr val="FFFFFF"/>
                </a:solidFill>
                <a:latin typeface="Muli"/>
                <a:ea typeface="Muli"/>
                <a:cs typeface="Muli"/>
                <a:sym typeface="Muli"/>
              </a:endParaRPr>
            </a:p>
          </p:txBody>
        </p:sp>
      </p:grpSp>
      <p:grpSp>
        <p:nvGrpSpPr>
          <p:cNvPr id="6" name="Group 6"/>
          <p:cNvGrpSpPr/>
          <p:nvPr/>
        </p:nvGrpSpPr>
        <p:grpSpPr>
          <a:xfrm>
            <a:off x="11011733" y="2229540"/>
            <a:ext cx="6247567" cy="7028760"/>
            <a:chOff x="0" y="0"/>
            <a:chExt cx="8330090" cy="9371679"/>
          </a:xfrm>
        </p:grpSpPr>
        <p:pic>
          <p:nvPicPr>
            <p:cNvPr id="7" name="Picture 7"/>
            <p:cNvPicPr>
              <a:picLocks noChangeAspect="1"/>
            </p:cNvPicPr>
            <p:nvPr/>
          </p:nvPicPr>
          <p:blipFill>
            <a:blip r:embed="rId3"/>
            <a:srcRect t="12498" b="12498"/>
            <a:stretch>
              <a:fillRect/>
            </a:stretch>
          </p:blipFill>
          <p:spPr>
            <a:xfrm>
              <a:off x="0" y="0"/>
              <a:ext cx="8330090" cy="9371679"/>
            </a:xfrm>
            <a:prstGeom prst="rect">
              <a:avLst/>
            </a:prstGeom>
          </p:spPr>
        </p:pic>
      </p:grpSp>
      <p:sp>
        <p:nvSpPr>
          <p:cNvPr id="8" name="TextBox 8"/>
          <p:cNvSpPr txBox="1"/>
          <p:nvPr/>
        </p:nvSpPr>
        <p:spPr>
          <a:xfrm>
            <a:off x="11402313" y="515556"/>
            <a:ext cx="5856987" cy="271128"/>
          </a:xfrm>
          <a:prstGeom prst="rect">
            <a:avLst/>
          </a:prstGeom>
        </p:spPr>
        <p:txBody>
          <a:bodyPr lIns="0" tIns="0" rIns="0" bIns="0" rtlCol="0" anchor="t">
            <a:spAutoFit/>
          </a:bodyPr>
          <a:lstStyle/>
          <a:p>
            <a:pPr algn="r">
              <a:lnSpc>
                <a:spcPts val="2380"/>
              </a:lnSpc>
            </a:pPr>
            <a:r>
              <a:rPr lang="en-US" sz="1700" u="sng">
                <a:solidFill>
                  <a:srgbClr val="FFFFFF"/>
                </a:solidFill>
                <a:latin typeface="Muli"/>
                <a:ea typeface="Muli"/>
                <a:cs typeface="Muli"/>
                <a:sym typeface="Muli"/>
                <a:hlinkClick r:id="rId4" action="ppaction://hlinksldjump"/>
              </a:rPr>
              <a:t>Quay lại Trang Chương trình</a:t>
            </a:r>
          </a:p>
        </p:txBody>
      </p:sp>
      <p:sp>
        <p:nvSpPr>
          <p:cNvPr id="9" name="AutoShape 9"/>
          <p:cNvSpPr/>
          <p:nvPr/>
        </p:nvSpPr>
        <p:spPr>
          <a:xfrm rot="-10800000">
            <a:off x="0" y="1294512"/>
            <a:ext cx="18288000" cy="0"/>
          </a:xfrm>
          <a:prstGeom prst="line">
            <a:avLst/>
          </a:prstGeom>
          <a:ln w="9525" cap="flat">
            <a:solidFill>
              <a:srgbClr val="FFFFFF">
                <a:alpha val="60000"/>
              </a:srgbClr>
            </a:solidFill>
            <a:prstDash val="solid"/>
            <a:headEnd type="none" w="sm" len="sm"/>
            <a:tailEnd type="none" w="sm" len="sm"/>
          </a:ln>
        </p:spPr>
      </p:sp>
      <p:grpSp>
        <p:nvGrpSpPr>
          <p:cNvPr id="10" name="Group 10"/>
          <p:cNvGrpSpPr/>
          <p:nvPr/>
        </p:nvGrpSpPr>
        <p:grpSpPr>
          <a:xfrm>
            <a:off x="914350" y="491160"/>
            <a:ext cx="5218968" cy="388516"/>
            <a:chOff x="0" y="0"/>
            <a:chExt cx="6958624" cy="518021"/>
          </a:xfrm>
        </p:grpSpPr>
        <p:sp>
          <p:nvSpPr>
            <p:cNvPr id="11" name="TextBox 11"/>
            <p:cNvSpPr txBox="1"/>
            <p:nvPr/>
          </p:nvSpPr>
          <p:spPr>
            <a:xfrm>
              <a:off x="956986" y="10345"/>
              <a:ext cx="6001637" cy="449707"/>
            </a:xfrm>
            <a:prstGeom prst="rect">
              <a:avLst/>
            </a:prstGeom>
          </p:spPr>
          <p:txBody>
            <a:bodyPr lIns="0" tIns="0" rIns="0" bIns="0" rtlCol="0" anchor="t">
              <a:spAutoFit/>
            </a:bodyPr>
            <a:lstStyle/>
            <a:p>
              <a:pPr algn="l">
                <a:lnSpc>
                  <a:spcPts val="2801"/>
                </a:lnSpc>
                <a:spcBef>
                  <a:spcPct val="0"/>
                </a:spcBef>
              </a:pPr>
              <a:r>
                <a:rPr lang="en-US" sz="2001">
                  <a:solidFill>
                    <a:srgbClr val="FFFFFF"/>
                  </a:solidFill>
                  <a:latin typeface="Muli"/>
                  <a:ea typeface="Muli"/>
                  <a:cs typeface="Muli"/>
                  <a:sym typeface="Muli"/>
                </a:rPr>
                <a:t>THÊM TÊN CÔNG TY</a:t>
              </a:r>
            </a:p>
          </p:txBody>
        </p:sp>
        <p:sp>
          <p:nvSpPr>
            <p:cNvPr id="12" name="Freeform 12"/>
            <p:cNvSpPr/>
            <p:nvPr/>
          </p:nvSpPr>
          <p:spPr>
            <a:xfrm>
              <a:off x="0" y="0"/>
              <a:ext cx="657489" cy="518021"/>
            </a:xfrm>
            <a:custGeom>
              <a:avLst/>
              <a:gdLst/>
              <a:ahLst/>
              <a:cxnLst/>
              <a:rect l="l" t="t" r="r" b="b"/>
              <a:pathLst>
                <a:path w="657489" h="518021">
                  <a:moveTo>
                    <a:pt x="0" y="0"/>
                  </a:moveTo>
                  <a:lnTo>
                    <a:pt x="657489" y="0"/>
                  </a:lnTo>
                  <a:lnTo>
                    <a:pt x="657489" y="518021"/>
                  </a:lnTo>
                  <a:lnTo>
                    <a:pt x="0" y="518021"/>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sp>
        <p:nvSpPr>
          <p:cNvPr id="13" name="Arrow: Left 12">
            <a:hlinkClick r:id="rId4" action="ppaction://hlinksldjump"/>
            <a:extLst>
              <a:ext uri="{FF2B5EF4-FFF2-40B4-BE49-F238E27FC236}">
                <a16:creationId xmlns:a16="http://schemas.microsoft.com/office/drawing/2014/main" id="{D67D0429-3BB7-DC49-2D28-C8D6418862E3}"/>
              </a:ext>
            </a:extLst>
          </p:cNvPr>
          <p:cNvSpPr/>
          <p:nvPr/>
        </p:nvSpPr>
        <p:spPr>
          <a:xfrm>
            <a:off x="685800" y="8992489"/>
            <a:ext cx="978408" cy="48463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extBox 2"/>
          <p:cNvSpPr txBox="1"/>
          <p:nvPr/>
        </p:nvSpPr>
        <p:spPr>
          <a:xfrm>
            <a:off x="4341092" y="2524504"/>
            <a:ext cx="9605817" cy="1000125"/>
          </a:xfrm>
          <a:prstGeom prst="rect">
            <a:avLst/>
          </a:prstGeom>
        </p:spPr>
        <p:txBody>
          <a:bodyPr lIns="0" tIns="0" rIns="0" bIns="0" rtlCol="0" anchor="t">
            <a:spAutoFit/>
          </a:bodyPr>
          <a:lstStyle/>
          <a:p>
            <a:pPr marL="0" lvl="0" indent="0" algn="ctr">
              <a:lnSpc>
                <a:spcPts val="7920"/>
              </a:lnSpc>
              <a:spcBef>
                <a:spcPct val="0"/>
              </a:spcBef>
            </a:pPr>
            <a:r>
              <a:rPr lang="en-US" sz="6600" b="1">
                <a:solidFill>
                  <a:srgbClr val="FFFFFF"/>
                </a:solidFill>
                <a:latin typeface="Cabin Bold"/>
                <a:ea typeface="Cabin Bold"/>
                <a:cs typeface="Cabin Bold"/>
                <a:sym typeface="Cabin Bold"/>
              </a:rPr>
              <a:t>L</a:t>
            </a:r>
            <a:r>
              <a:rPr lang="en-US" sz="6600" b="1" u="none">
                <a:solidFill>
                  <a:srgbClr val="FFFFFF"/>
                </a:solidFill>
                <a:latin typeface="Cabin Bold"/>
                <a:ea typeface="Cabin Bold"/>
                <a:cs typeface="Cabin Bold"/>
                <a:sym typeface="Cabin Bold"/>
              </a:rPr>
              <a:t>ịch sử</a:t>
            </a:r>
          </a:p>
        </p:txBody>
      </p:sp>
      <p:grpSp>
        <p:nvGrpSpPr>
          <p:cNvPr id="3" name="Group 3"/>
          <p:cNvGrpSpPr/>
          <p:nvPr/>
        </p:nvGrpSpPr>
        <p:grpSpPr>
          <a:xfrm>
            <a:off x="963082" y="6229350"/>
            <a:ext cx="3364925" cy="1083337"/>
            <a:chOff x="0" y="0"/>
            <a:chExt cx="4486566" cy="1444449"/>
          </a:xfrm>
        </p:grpSpPr>
        <p:sp>
          <p:nvSpPr>
            <p:cNvPr id="4" name="TextBox 4"/>
            <p:cNvSpPr txBox="1"/>
            <p:nvPr/>
          </p:nvSpPr>
          <p:spPr>
            <a:xfrm>
              <a:off x="0" y="0"/>
              <a:ext cx="4486566" cy="660356"/>
            </a:xfrm>
            <a:prstGeom prst="rect">
              <a:avLst/>
            </a:prstGeom>
          </p:spPr>
          <p:txBody>
            <a:bodyPr lIns="0" tIns="0" rIns="0" bIns="0" rtlCol="0" anchor="t">
              <a:spAutoFit/>
            </a:bodyPr>
            <a:lstStyle/>
            <a:p>
              <a:pPr marL="0" lvl="0" indent="0" algn="ctr">
                <a:lnSpc>
                  <a:spcPts val="3960"/>
                </a:lnSpc>
                <a:spcBef>
                  <a:spcPct val="0"/>
                </a:spcBef>
              </a:pPr>
              <a:r>
                <a:rPr lang="en-US" sz="3300" b="1" u="none">
                  <a:solidFill>
                    <a:srgbClr val="FFFFFF"/>
                  </a:solidFill>
                  <a:latin typeface="Cabin Bold"/>
                  <a:ea typeface="Cabin Bold"/>
                  <a:cs typeface="Cabin Bold"/>
                  <a:sym typeface="Cabin Bold"/>
                </a:rPr>
                <a:t>2015</a:t>
              </a:r>
            </a:p>
          </p:txBody>
        </p:sp>
        <p:sp>
          <p:nvSpPr>
            <p:cNvPr id="5" name="TextBox 5"/>
            <p:cNvSpPr txBox="1"/>
            <p:nvPr/>
          </p:nvSpPr>
          <p:spPr>
            <a:xfrm>
              <a:off x="0" y="1020572"/>
              <a:ext cx="4486566" cy="423877"/>
            </a:xfrm>
            <a:prstGeom prst="rect">
              <a:avLst/>
            </a:prstGeom>
          </p:spPr>
          <p:txBody>
            <a:bodyPr lIns="0" tIns="0" rIns="0" bIns="0" rtlCol="0" anchor="t">
              <a:spAutoFit/>
            </a:bodyPr>
            <a:lstStyle/>
            <a:p>
              <a:pPr marL="0" lvl="0" indent="0" algn="ctr">
                <a:lnSpc>
                  <a:spcPts val="2660"/>
                </a:lnSpc>
                <a:spcBef>
                  <a:spcPct val="0"/>
                </a:spcBef>
              </a:pPr>
              <a:endParaRPr lang="en-US" sz="1900" dirty="0">
                <a:solidFill>
                  <a:srgbClr val="FFFFFF"/>
                </a:solidFill>
                <a:latin typeface="Muli"/>
                <a:ea typeface="Muli"/>
                <a:cs typeface="Muli"/>
                <a:sym typeface="Muli"/>
              </a:endParaRPr>
            </a:p>
          </p:txBody>
        </p:sp>
      </p:grpSp>
      <p:grpSp>
        <p:nvGrpSpPr>
          <p:cNvPr id="6" name="Group 6"/>
          <p:cNvGrpSpPr/>
          <p:nvPr/>
        </p:nvGrpSpPr>
        <p:grpSpPr>
          <a:xfrm>
            <a:off x="5317258" y="6229350"/>
            <a:ext cx="3364925" cy="1083337"/>
            <a:chOff x="0" y="0"/>
            <a:chExt cx="4486566" cy="1444449"/>
          </a:xfrm>
        </p:grpSpPr>
        <p:sp>
          <p:nvSpPr>
            <p:cNvPr id="7" name="TextBox 7"/>
            <p:cNvSpPr txBox="1"/>
            <p:nvPr/>
          </p:nvSpPr>
          <p:spPr>
            <a:xfrm>
              <a:off x="0" y="0"/>
              <a:ext cx="4486566" cy="660356"/>
            </a:xfrm>
            <a:prstGeom prst="rect">
              <a:avLst/>
            </a:prstGeom>
          </p:spPr>
          <p:txBody>
            <a:bodyPr lIns="0" tIns="0" rIns="0" bIns="0" rtlCol="0" anchor="t">
              <a:spAutoFit/>
            </a:bodyPr>
            <a:lstStyle/>
            <a:p>
              <a:pPr marL="0" lvl="0" indent="0" algn="ctr">
                <a:lnSpc>
                  <a:spcPts val="3960"/>
                </a:lnSpc>
                <a:spcBef>
                  <a:spcPct val="0"/>
                </a:spcBef>
              </a:pPr>
              <a:r>
                <a:rPr lang="en-US" sz="3300" b="1" u="none">
                  <a:solidFill>
                    <a:srgbClr val="FFFFFF"/>
                  </a:solidFill>
                  <a:latin typeface="Cabin Bold"/>
                  <a:ea typeface="Cabin Bold"/>
                  <a:cs typeface="Cabin Bold"/>
                  <a:sym typeface="Cabin Bold"/>
                </a:rPr>
                <a:t>2016</a:t>
              </a:r>
            </a:p>
          </p:txBody>
        </p:sp>
        <p:sp>
          <p:nvSpPr>
            <p:cNvPr id="8" name="TextBox 8"/>
            <p:cNvSpPr txBox="1"/>
            <p:nvPr/>
          </p:nvSpPr>
          <p:spPr>
            <a:xfrm>
              <a:off x="0" y="1020572"/>
              <a:ext cx="4486566" cy="423877"/>
            </a:xfrm>
            <a:prstGeom prst="rect">
              <a:avLst/>
            </a:prstGeom>
          </p:spPr>
          <p:txBody>
            <a:bodyPr lIns="0" tIns="0" rIns="0" bIns="0" rtlCol="0" anchor="t">
              <a:spAutoFit/>
            </a:bodyPr>
            <a:lstStyle/>
            <a:p>
              <a:pPr marL="0" lvl="0" indent="0" algn="ctr">
                <a:lnSpc>
                  <a:spcPts val="2660"/>
                </a:lnSpc>
                <a:spcBef>
                  <a:spcPct val="0"/>
                </a:spcBef>
              </a:pPr>
              <a:endParaRPr lang="en-US" sz="1900" dirty="0">
                <a:solidFill>
                  <a:srgbClr val="FFFFFF"/>
                </a:solidFill>
                <a:latin typeface="Muli"/>
                <a:ea typeface="Muli"/>
                <a:cs typeface="Muli"/>
                <a:sym typeface="Muli"/>
              </a:endParaRPr>
            </a:p>
          </p:txBody>
        </p:sp>
      </p:grpSp>
      <p:grpSp>
        <p:nvGrpSpPr>
          <p:cNvPr id="9" name="Group 9"/>
          <p:cNvGrpSpPr/>
          <p:nvPr/>
        </p:nvGrpSpPr>
        <p:grpSpPr>
          <a:xfrm>
            <a:off x="13894375" y="6229350"/>
            <a:ext cx="3364925" cy="1083337"/>
            <a:chOff x="0" y="0"/>
            <a:chExt cx="4486566" cy="1444449"/>
          </a:xfrm>
        </p:grpSpPr>
        <p:sp>
          <p:nvSpPr>
            <p:cNvPr id="10" name="TextBox 10"/>
            <p:cNvSpPr txBox="1"/>
            <p:nvPr/>
          </p:nvSpPr>
          <p:spPr>
            <a:xfrm>
              <a:off x="0" y="0"/>
              <a:ext cx="4486566" cy="660356"/>
            </a:xfrm>
            <a:prstGeom prst="rect">
              <a:avLst/>
            </a:prstGeom>
          </p:spPr>
          <p:txBody>
            <a:bodyPr lIns="0" tIns="0" rIns="0" bIns="0" rtlCol="0" anchor="t">
              <a:spAutoFit/>
            </a:bodyPr>
            <a:lstStyle/>
            <a:p>
              <a:pPr marL="0" lvl="0" indent="0" algn="ctr">
                <a:lnSpc>
                  <a:spcPts val="3960"/>
                </a:lnSpc>
                <a:spcBef>
                  <a:spcPct val="0"/>
                </a:spcBef>
              </a:pPr>
              <a:r>
                <a:rPr lang="en-US" sz="3300" b="1">
                  <a:solidFill>
                    <a:srgbClr val="FFFFFF"/>
                  </a:solidFill>
                  <a:latin typeface="Cabin Bold"/>
                  <a:ea typeface="Cabin Bold"/>
                  <a:cs typeface="Cabin Bold"/>
                  <a:sym typeface="Cabin Bold"/>
                </a:rPr>
                <a:t>Hiện tại</a:t>
              </a:r>
            </a:p>
          </p:txBody>
        </p:sp>
        <p:sp>
          <p:nvSpPr>
            <p:cNvPr id="11" name="TextBox 11"/>
            <p:cNvSpPr txBox="1"/>
            <p:nvPr/>
          </p:nvSpPr>
          <p:spPr>
            <a:xfrm>
              <a:off x="0" y="1020572"/>
              <a:ext cx="4486566" cy="423877"/>
            </a:xfrm>
            <a:prstGeom prst="rect">
              <a:avLst/>
            </a:prstGeom>
          </p:spPr>
          <p:txBody>
            <a:bodyPr lIns="0" tIns="0" rIns="0" bIns="0" rtlCol="0" anchor="t">
              <a:spAutoFit/>
            </a:bodyPr>
            <a:lstStyle/>
            <a:p>
              <a:pPr marL="0" lvl="0" indent="0" algn="ctr">
                <a:lnSpc>
                  <a:spcPts val="2660"/>
                </a:lnSpc>
                <a:spcBef>
                  <a:spcPct val="0"/>
                </a:spcBef>
              </a:pPr>
              <a:endParaRPr lang="en-US" sz="1900" dirty="0">
                <a:solidFill>
                  <a:srgbClr val="FFFFFF"/>
                </a:solidFill>
                <a:latin typeface="Muli"/>
                <a:ea typeface="Muli"/>
                <a:cs typeface="Muli"/>
                <a:sym typeface="Muli"/>
              </a:endParaRPr>
            </a:p>
          </p:txBody>
        </p:sp>
      </p:grpSp>
      <p:grpSp>
        <p:nvGrpSpPr>
          <p:cNvPr id="12" name="Group 12"/>
          <p:cNvGrpSpPr/>
          <p:nvPr/>
        </p:nvGrpSpPr>
        <p:grpSpPr>
          <a:xfrm>
            <a:off x="9605817" y="6229350"/>
            <a:ext cx="3364925" cy="1083337"/>
            <a:chOff x="0" y="0"/>
            <a:chExt cx="4486566" cy="1444449"/>
          </a:xfrm>
        </p:grpSpPr>
        <p:sp>
          <p:nvSpPr>
            <p:cNvPr id="13" name="TextBox 13"/>
            <p:cNvSpPr txBox="1"/>
            <p:nvPr/>
          </p:nvSpPr>
          <p:spPr>
            <a:xfrm>
              <a:off x="0" y="0"/>
              <a:ext cx="4486566" cy="660356"/>
            </a:xfrm>
            <a:prstGeom prst="rect">
              <a:avLst/>
            </a:prstGeom>
          </p:spPr>
          <p:txBody>
            <a:bodyPr lIns="0" tIns="0" rIns="0" bIns="0" rtlCol="0" anchor="t">
              <a:spAutoFit/>
            </a:bodyPr>
            <a:lstStyle/>
            <a:p>
              <a:pPr marL="0" lvl="0" indent="0" algn="ctr">
                <a:lnSpc>
                  <a:spcPts val="3960"/>
                </a:lnSpc>
                <a:spcBef>
                  <a:spcPct val="0"/>
                </a:spcBef>
              </a:pPr>
              <a:r>
                <a:rPr lang="en-US" sz="3300" b="1" u="none">
                  <a:solidFill>
                    <a:srgbClr val="FFFFFF"/>
                  </a:solidFill>
                  <a:latin typeface="Cabin Bold"/>
                  <a:ea typeface="Cabin Bold"/>
                  <a:cs typeface="Cabin Bold"/>
                  <a:sym typeface="Cabin Bold"/>
                </a:rPr>
                <a:t>2017</a:t>
              </a:r>
            </a:p>
          </p:txBody>
        </p:sp>
        <p:sp>
          <p:nvSpPr>
            <p:cNvPr id="14" name="TextBox 14"/>
            <p:cNvSpPr txBox="1"/>
            <p:nvPr/>
          </p:nvSpPr>
          <p:spPr>
            <a:xfrm>
              <a:off x="0" y="1020572"/>
              <a:ext cx="4486566" cy="423877"/>
            </a:xfrm>
            <a:prstGeom prst="rect">
              <a:avLst/>
            </a:prstGeom>
          </p:spPr>
          <p:txBody>
            <a:bodyPr lIns="0" tIns="0" rIns="0" bIns="0" rtlCol="0" anchor="t">
              <a:spAutoFit/>
            </a:bodyPr>
            <a:lstStyle/>
            <a:p>
              <a:pPr marL="0" lvl="0" indent="0" algn="ctr">
                <a:lnSpc>
                  <a:spcPts val="2660"/>
                </a:lnSpc>
                <a:spcBef>
                  <a:spcPct val="0"/>
                </a:spcBef>
              </a:pPr>
              <a:endParaRPr lang="en-US" sz="1900" dirty="0">
                <a:solidFill>
                  <a:srgbClr val="FFFFFF"/>
                </a:solidFill>
                <a:latin typeface="Muli"/>
                <a:ea typeface="Muli"/>
                <a:cs typeface="Muli"/>
                <a:sym typeface="Muli"/>
              </a:endParaRPr>
            </a:p>
          </p:txBody>
        </p:sp>
      </p:grpSp>
      <p:grpSp>
        <p:nvGrpSpPr>
          <p:cNvPr id="15" name="Group 15"/>
          <p:cNvGrpSpPr/>
          <p:nvPr/>
        </p:nvGrpSpPr>
        <p:grpSpPr>
          <a:xfrm>
            <a:off x="1028700" y="4727921"/>
            <a:ext cx="16230600" cy="288989"/>
            <a:chOff x="0" y="0"/>
            <a:chExt cx="21640800" cy="385319"/>
          </a:xfrm>
        </p:grpSpPr>
        <p:sp>
          <p:nvSpPr>
            <p:cNvPr id="16" name="AutoShape 16"/>
            <p:cNvSpPr/>
            <p:nvPr/>
          </p:nvSpPr>
          <p:spPr>
            <a:xfrm>
              <a:off x="0" y="186310"/>
              <a:ext cx="21640800" cy="0"/>
            </a:xfrm>
            <a:prstGeom prst="line">
              <a:avLst/>
            </a:prstGeom>
            <a:ln w="12700" cap="flat">
              <a:solidFill>
                <a:srgbClr val="FFFFFF"/>
              </a:solidFill>
              <a:prstDash val="solid"/>
              <a:headEnd type="none" w="sm" len="sm"/>
              <a:tailEnd type="none" w="sm" len="sm"/>
            </a:ln>
          </p:spPr>
        </p:sp>
        <p:sp>
          <p:nvSpPr>
            <p:cNvPr id="17" name="Freeform 17"/>
            <p:cNvSpPr/>
            <p:nvPr/>
          </p:nvSpPr>
          <p:spPr>
            <a:xfrm>
              <a:off x="1953252" y="0"/>
              <a:ext cx="405079" cy="385319"/>
            </a:xfrm>
            <a:custGeom>
              <a:avLst/>
              <a:gdLst/>
              <a:ahLst/>
              <a:cxnLst/>
              <a:rect l="l" t="t" r="r" b="b"/>
              <a:pathLst>
                <a:path w="405079" h="385319">
                  <a:moveTo>
                    <a:pt x="0" y="0"/>
                  </a:moveTo>
                  <a:lnTo>
                    <a:pt x="405080" y="0"/>
                  </a:lnTo>
                  <a:lnTo>
                    <a:pt x="405080" y="385319"/>
                  </a:lnTo>
                  <a:lnTo>
                    <a:pt x="0" y="385319"/>
                  </a:lnTo>
                  <a:lnTo>
                    <a:pt x="0" y="0"/>
                  </a:lnTo>
                  <a:close/>
                </a:path>
              </a:pathLst>
            </a:custGeom>
            <a:blipFill>
              <a:blip r:embed="rId2"/>
              <a:stretch>
                <a:fillRect l="-102391" t="-52297" r="-110517" b="-133482"/>
              </a:stretch>
            </a:blipFill>
          </p:spPr>
        </p:sp>
        <p:sp>
          <p:nvSpPr>
            <p:cNvPr id="18" name="Freeform 18"/>
            <p:cNvSpPr/>
            <p:nvPr/>
          </p:nvSpPr>
          <p:spPr>
            <a:xfrm>
              <a:off x="7700494" y="0"/>
              <a:ext cx="405079" cy="385319"/>
            </a:xfrm>
            <a:custGeom>
              <a:avLst/>
              <a:gdLst/>
              <a:ahLst/>
              <a:cxnLst/>
              <a:rect l="l" t="t" r="r" b="b"/>
              <a:pathLst>
                <a:path w="405079" h="385319">
                  <a:moveTo>
                    <a:pt x="0" y="0"/>
                  </a:moveTo>
                  <a:lnTo>
                    <a:pt x="405079" y="0"/>
                  </a:lnTo>
                  <a:lnTo>
                    <a:pt x="405079" y="385319"/>
                  </a:lnTo>
                  <a:lnTo>
                    <a:pt x="0" y="385319"/>
                  </a:lnTo>
                  <a:lnTo>
                    <a:pt x="0" y="0"/>
                  </a:lnTo>
                  <a:close/>
                </a:path>
              </a:pathLst>
            </a:custGeom>
            <a:blipFill>
              <a:blip r:embed="rId2"/>
              <a:stretch>
                <a:fillRect l="-102391" t="-52297" r="-110517" b="-133482"/>
              </a:stretch>
            </a:blipFill>
          </p:spPr>
        </p:sp>
        <p:sp>
          <p:nvSpPr>
            <p:cNvPr id="19" name="Freeform 19"/>
            <p:cNvSpPr/>
            <p:nvPr/>
          </p:nvSpPr>
          <p:spPr>
            <a:xfrm>
              <a:off x="13447736" y="0"/>
              <a:ext cx="405079" cy="385319"/>
            </a:xfrm>
            <a:custGeom>
              <a:avLst/>
              <a:gdLst/>
              <a:ahLst/>
              <a:cxnLst/>
              <a:rect l="l" t="t" r="r" b="b"/>
              <a:pathLst>
                <a:path w="405079" h="385319">
                  <a:moveTo>
                    <a:pt x="0" y="0"/>
                  </a:moveTo>
                  <a:lnTo>
                    <a:pt x="405079" y="0"/>
                  </a:lnTo>
                  <a:lnTo>
                    <a:pt x="405079" y="385319"/>
                  </a:lnTo>
                  <a:lnTo>
                    <a:pt x="0" y="385319"/>
                  </a:lnTo>
                  <a:lnTo>
                    <a:pt x="0" y="0"/>
                  </a:lnTo>
                  <a:close/>
                </a:path>
              </a:pathLst>
            </a:custGeom>
            <a:blipFill>
              <a:blip r:embed="rId2"/>
              <a:stretch>
                <a:fillRect l="-102391" t="-52297" r="-110517" b="-133482"/>
              </a:stretch>
            </a:blipFill>
          </p:spPr>
        </p:sp>
        <p:sp>
          <p:nvSpPr>
            <p:cNvPr id="20" name="Freeform 20"/>
            <p:cNvSpPr/>
            <p:nvPr/>
          </p:nvSpPr>
          <p:spPr>
            <a:xfrm>
              <a:off x="19194977" y="0"/>
              <a:ext cx="405079" cy="385319"/>
            </a:xfrm>
            <a:custGeom>
              <a:avLst/>
              <a:gdLst/>
              <a:ahLst/>
              <a:cxnLst/>
              <a:rect l="l" t="t" r="r" b="b"/>
              <a:pathLst>
                <a:path w="405079" h="385319">
                  <a:moveTo>
                    <a:pt x="0" y="0"/>
                  </a:moveTo>
                  <a:lnTo>
                    <a:pt x="405080" y="0"/>
                  </a:lnTo>
                  <a:lnTo>
                    <a:pt x="405080" y="385319"/>
                  </a:lnTo>
                  <a:lnTo>
                    <a:pt x="0" y="385319"/>
                  </a:lnTo>
                  <a:lnTo>
                    <a:pt x="0" y="0"/>
                  </a:lnTo>
                  <a:close/>
                </a:path>
              </a:pathLst>
            </a:custGeom>
            <a:blipFill>
              <a:blip r:embed="rId2"/>
              <a:stretch>
                <a:fillRect l="-102391" t="-52297" r="-110517" b="-133482"/>
              </a:stretch>
            </a:blipFill>
          </p:spPr>
        </p:sp>
      </p:grpSp>
      <p:sp>
        <p:nvSpPr>
          <p:cNvPr id="21" name="TextBox 21"/>
          <p:cNvSpPr txBox="1"/>
          <p:nvPr/>
        </p:nvSpPr>
        <p:spPr>
          <a:xfrm>
            <a:off x="11402313" y="515556"/>
            <a:ext cx="5856987" cy="271128"/>
          </a:xfrm>
          <a:prstGeom prst="rect">
            <a:avLst/>
          </a:prstGeom>
        </p:spPr>
        <p:txBody>
          <a:bodyPr lIns="0" tIns="0" rIns="0" bIns="0" rtlCol="0" anchor="t">
            <a:spAutoFit/>
          </a:bodyPr>
          <a:lstStyle/>
          <a:p>
            <a:pPr algn="r">
              <a:lnSpc>
                <a:spcPts val="2380"/>
              </a:lnSpc>
            </a:pPr>
            <a:r>
              <a:rPr lang="en-US" sz="1700" u="sng">
                <a:solidFill>
                  <a:srgbClr val="FFFFFF"/>
                </a:solidFill>
                <a:latin typeface="Muli"/>
                <a:ea typeface="Muli"/>
                <a:cs typeface="Muli"/>
                <a:sym typeface="Muli"/>
                <a:hlinkClick r:id="rId3" action="ppaction://hlinksldjump"/>
              </a:rPr>
              <a:t>Quay lại Trang Chương trình</a:t>
            </a:r>
          </a:p>
        </p:txBody>
      </p:sp>
      <p:sp>
        <p:nvSpPr>
          <p:cNvPr id="22" name="AutoShape 22"/>
          <p:cNvSpPr/>
          <p:nvPr/>
        </p:nvSpPr>
        <p:spPr>
          <a:xfrm rot="-10800000">
            <a:off x="0" y="1294512"/>
            <a:ext cx="18288000" cy="0"/>
          </a:xfrm>
          <a:prstGeom prst="line">
            <a:avLst/>
          </a:prstGeom>
          <a:ln w="9525" cap="flat">
            <a:solidFill>
              <a:srgbClr val="FFFFFF">
                <a:alpha val="60000"/>
              </a:srgbClr>
            </a:solidFill>
            <a:prstDash val="solid"/>
            <a:headEnd type="none" w="sm" len="sm"/>
            <a:tailEnd type="none" w="sm" len="sm"/>
          </a:ln>
        </p:spPr>
      </p:sp>
      <p:grpSp>
        <p:nvGrpSpPr>
          <p:cNvPr id="23" name="Group 23"/>
          <p:cNvGrpSpPr/>
          <p:nvPr/>
        </p:nvGrpSpPr>
        <p:grpSpPr>
          <a:xfrm>
            <a:off x="914350" y="491160"/>
            <a:ext cx="5218968" cy="388516"/>
            <a:chOff x="0" y="0"/>
            <a:chExt cx="6958624" cy="518021"/>
          </a:xfrm>
        </p:grpSpPr>
        <p:sp>
          <p:nvSpPr>
            <p:cNvPr id="24" name="TextBox 24"/>
            <p:cNvSpPr txBox="1"/>
            <p:nvPr/>
          </p:nvSpPr>
          <p:spPr>
            <a:xfrm>
              <a:off x="956986" y="10345"/>
              <a:ext cx="6001637" cy="449707"/>
            </a:xfrm>
            <a:prstGeom prst="rect">
              <a:avLst/>
            </a:prstGeom>
          </p:spPr>
          <p:txBody>
            <a:bodyPr lIns="0" tIns="0" rIns="0" bIns="0" rtlCol="0" anchor="t">
              <a:spAutoFit/>
            </a:bodyPr>
            <a:lstStyle/>
            <a:p>
              <a:pPr algn="l">
                <a:lnSpc>
                  <a:spcPts val="2801"/>
                </a:lnSpc>
                <a:spcBef>
                  <a:spcPct val="0"/>
                </a:spcBef>
              </a:pPr>
              <a:r>
                <a:rPr lang="en-US" sz="2001">
                  <a:solidFill>
                    <a:srgbClr val="FFFFFF"/>
                  </a:solidFill>
                  <a:latin typeface="Muli"/>
                  <a:ea typeface="Muli"/>
                  <a:cs typeface="Muli"/>
                  <a:sym typeface="Muli"/>
                </a:rPr>
                <a:t>THÊM TÊN CÔNG TY</a:t>
              </a:r>
            </a:p>
          </p:txBody>
        </p:sp>
        <p:sp>
          <p:nvSpPr>
            <p:cNvPr id="25" name="Freeform 25"/>
            <p:cNvSpPr/>
            <p:nvPr/>
          </p:nvSpPr>
          <p:spPr>
            <a:xfrm>
              <a:off x="0" y="0"/>
              <a:ext cx="657489" cy="518021"/>
            </a:xfrm>
            <a:custGeom>
              <a:avLst/>
              <a:gdLst/>
              <a:ahLst/>
              <a:cxnLst/>
              <a:rect l="l" t="t" r="r" b="b"/>
              <a:pathLst>
                <a:path w="657489" h="518021">
                  <a:moveTo>
                    <a:pt x="0" y="0"/>
                  </a:moveTo>
                  <a:lnTo>
                    <a:pt x="657489" y="0"/>
                  </a:lnTo>
                  <a:lnTo>
                    <a:pt x="657489" y="518021"/>
                  </a:lnTo>
                  <a:lnTo>
                    <a:pt x="0" y="518021"/>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sp>
        <p:nvSpPr>
          <p:cNvPr id="26" name="Arrow: Left 25">
            <a:hlinkClick r:id="rId3" action="ppaction://hlinksldjump"/>
            <a:extLst>
              <a:ext uri="{FF2B5EF4-FFF2-40B4-BE49-F238E27FC236}">
                <a16:creationId xmlns:a16="http://schemas.microsoft.com/office/drawing/2014/main" id="{A59EFB7A-85AD-CCCE-6A9C-4EA47B724942}"/>
              </a:ext>
            </a:extLst>
          </p:cNvPr>
          <p:cNvSpPr/>
          <p:nvPr/>
        </p:nvSpPr>
        <p:spPr>
          <a:xfrm>
            <a:off x="1219200" y="8992489"/>
            <a:ext cx="978408" cy="484632"/>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2400716" y="2687728"/>
            <a:ext cx="13486567" cy="5847660"/>
            <a:chOff x="0" y="-36323"/>
            <a:chExt cx="17982090" cy="7796879"/>
          </a:xfrm>
        </p:grpSpPr>
        <p:pic>
          <p:nvPicPr>
            <p:cNvPr id="3" name="Picture 3"/>
            <p:cNvPicPr>
              <a:picLocks noChangeAspect="1"/>
            </p:cNvPicPr>
            <p:nvPr/>
          </p:nvPicPr>
          <p:blipFill>
            <a:blip r:embed="rId2">
              <a:alphaModFix amt="37000"/>
            </a:blip>
            <a:srcRect t="17480" b="17480"/>
            <a:stretch>
              <a:fillRect/>
            </a:stretch>
          </p:blipFill>
          <p:spPr>
            <a:xfrm>
              <a:off x="0" y="-36323"/>
              <a:ext cx="17982090" cy="7796879"/>
            </a:xfrm>
            <a:prstGeom prst="rect">
              <a:avLst/>
            </a:prstGeom>
          </p:spPr>
        </p:pic>
      </p:grpSp>
      <p:sp>
        <p:nvSpPr>
          <p:cNvPr id="4" name="Freeform 4"/>
          <p:cNvSpPr/>
          <p:nvPr/>
        </p:nvSpPr>
        <p:spPr>
          <a:xfrm rot="-5400000">
            <a:off x="-2552428" y="3756121"/>
            <a:ext cx="8964139" cy="9613018"/>
          </a:xfrm>
          <a:custGeom>
            <a:avLst/>
            <a:gdLst/>
            <a:ahLst/>
            <a:cxnLst/>
            <a:rect l="l" t="t" r="r" b="b"/>
            <a:pathLst>
              <a:path w="8964139" h="9613018">
                <a:moveTo>
                  <a:pt x="0" y="0"/>
                </a:moveTo>
                <a:lnTo>
                  <a:pt x="8964139" y="0"/>
                </a:lnTo>
                <a:lnTo>
                  <a:pt x="8964139" y="9613018"/>
                </a:lnTo>
                <a:lnTo>
                  <a:pt x="0" y="9613018"/>
                </a:lnTo>
                <a:lnTo>
                  <a:pt x="0" y="0"/>
                </a:lnTo>
                <a:close/>
              </a:path>
            </a:pathLst>
          </a:custGeom>
          <a:blipFill>
            <a:blip r:embed="rId3"/>
            <a:stretch>
              <a:fillRect/>
            </a:stretch>
          </a:blipFill>
        </p:spPr>
      </p:sp>
      <p:sp>
        <p:nvSpPr>
          <p:cNvPr id="5" name="Freeform 5"/>
          <p:cNvSpPr/>
          <p:nvPr/>
        </p:nvSpPr>
        <p:spPr>
          <a:xfrm rot="-5400000">
            <a:off x="2575049" y="4401528"/>
            <a:ext cx="3986770" cy="4335434"/>
          </a:xfrm>
          <a:custGeom>
            <a:avLst/>
            <a:gdLst/>
            <a:ahLst/>
            <a:cxnLst/>
            <a:rect l="l" t="t" r="r" b="b"/>
            <a:pathLst>
              <a:path w="3986770" h="4335434">
                <a:moveTo>
                  <a:pt x="0" y="0"/>
                </a:moveTo>
                <a:lnTo>
                  <a:pt x="3986769" y="0"/>
                </a:lnTo>
                <a:lnTo>
                  <a:pt x="3986769" y="4335434"/>
                </a:lnTo>
                <a:lnTo>
                  <a:pt x="0" y="4335434"/>
                </a:lnTo>
                <a:lnTo>
                  <a:pt x="0" y="0"/>
                </a:lnTo>
                <a:close/>
              </a:path>
            </a:pathLst>
          </a:custGeom>
          <a:blipFill>
            <a:blip r:embed="rId4"/>
            <a:stretch>
              <a:fillRect l="-124847" t="-121731"/>
            </a:stretch>
          </a:blipFill>
        </p:spPr>
      </p:sp>
      <p:sp>
        <p:nvSpPr>
          <p:cNvPr id="6" name="Freeform 6"/>
          <p:cNvSpPr/>
          <p:nvPr/>
        </p:nvSpPr>
        <p:spPr>
          <a:xfrm>
            <a:off x="12523204" y="1294512"/>
            <a:ext cx="10005593" cy="4639908"/>
          </a:xfrm>
          <a:custGeom>
            <a:avLst/>
            <a:gdLst/>
            <a:ahLst/>
            <a:cxnLst/>
            <a:rect l="l" t="t" r="r" b="b"/>
            <a:pathLst>
              <a:path w="10005593" h="4639908">
                <a:moveTo>
                  <a:pt x="0" y="0"/>
                </a:moveTo>
                <a:lnTo>
                  <a:pt x="10005592" y="0"/>
                </a:lnTo>
                <a:lnTo>
                  <a:pt x="10005592" y="4639908"/>
                </a:lnTo>
                <a:lnTo>
                  <a:pt x="0" y="4639908"/>
                </a:lnTo>
                <a:lnTo>
                  <a:pt x="0" y="0"/>
                </a:lnTo>
                <a:close/>
              </a:path>
            </a:pathLst>
          </a:custGeom>
          <a:blipFill>
            <a:blip r:embed="rId5"/>
            <a:stretch>
              <a:fillRect t="-77365"/>
            </a:stretch>
          </a:blipFill>
        </p:spPr>
      </p:sp>
      <p:sp>
        <p:nvSpPr>
          <p:cNvPr id="7" name="Freeform 7"/>
          <p:cNvSpPr/>
          <p:nvPr/>
        </p:nvSpPr>
        <p:spPr>
          <a:xfrm>
            <a:off x="12648766" y="2687728"/>
            <a:ext cx="3364080" cy="3219450"/>
          </a:xfrm>
          <a:custGeom>
            <a:avLst/>
            <a:gdLst/>
            <a:ahLst/>
            <a:cxnLst/>
            <a:rect l="l" t="t" r="r" b="b"/>
            <a:pathLst>
              <a:path w="3364080" h="3219450">
                <a:moveTo>
                  <a:pt x="0" y="0"/>
                </a:moveTo>
                <a:lnTo>
                  <a:pt x="3364080" y="0"/>
                </a:lnTo>
                <a:lnTo>
                  <a:pt x="3364080" y="3219450"/>
                </a:lnTo>
                <a:lnTo>
                  <a:pt x="0" y="3219450"/>
                </a:lnTo>
                <a:lnTo>
                  <a:pt x="0" y="0"/>
                </a:lnTo>
                <a:close/>
              </a:path>
            </a:pathLst>
          </a:custGeom>
          <a:blipFill>
            <a:blip r:embed="rId6"/>
            <a:stretch>
              <a:fillRect t="-155621" r="-197424"/>
            </a:stretch>
          </a:blipFill>
        </p:spPr>
      </p:sp>
      <p:grpSp>
        <p:nvGrpSpPr>
          <p:cNvPr id="8" name="Group 8"/>
          <p:cNvGrpSpPr/>
          <p:nvPr/>
        </p:nvGrpSpPr>
        <p:grpSpPr>
          <a:xfrm>
            <a:off x="4132481" y="3700952"/>
            <a:ext cx="10005593" cy="3882562"/>
            <a:chOff x="0" y="0"/>
            <a:chExt cx="13340791" cy="5176750"/>
          </a:xfrm>
        </p:grpSpPr>
        <p:sp>
          <p:nvSpPr>
            <p:cNvPr id="9" name="TextBox 9"/>
            <p:cNvSpPr txBox="1"/>
            <p:nvPr/>
          </p:nvSpPr>
          <p:spPr>
            <a:xfrm>
              <a:off x="0" y="0"/>
              <a:ext cx="13340791" cy="1350798"/>
            </a:xfrm>
            <a:prstGeom prst="rect">
              <a:avLst/>
            </a:prstGeom>
          </p:spPr>
          <p:txBody>
            <a:bodyPr wrap="square" lIns="0" tIns="0" rIns="0" bIns="0" rtlCol="0" anchor="t">
              <a:spAutoFit/>
            </a:bodyPr>
            <a:lstStyle/>
            <a:p>
              <a:pPr marL="0" lvl="0" indent="0" algn="ctr">
                <a:lnSpc>
                  <a:spcPts val="7920"/>
                </a:lnSpc>
                <a:spcBef>
                  <a:spcPct val="0"/>
                </a:spcBef>
              </a:pPr>
              <a:r>
                <a:rPr lang="vi-VN" sz="6600" b="1" u="none" dirty="0">
                  <a:solidFill>
                    <a:srgbClr val="FFFFFF"/>
                  </a:solidFill>
                  <a:latin typeface="Cabin Bold"/>
                  <a:ea typeface="Cabin Bold"/>
                  <a:cs typeface="Cabin Bold"/>
                  <a:sym typeface="Cabin Bold"/>
                </a:rPr>
                <a:t>hết</a:t>
              </a:r>
              <a:endParaRPr lang="en-US" sz="6600" b="1" u="none" dirty="0">
                <a:solidFill>
                  <a:srgbClr val="FFFFFF"/>
                </a:solidFill>
                <a:latin typeface="Cabin Bold"/>
                <a:ea typeface="Cabin Bold"/>
                <a:cs typeface="Cabin Bold"/>
                <a:sym typeface="Cabin Bold"/>
              </a:endParaRPr>
            </a:p>
          </p:txBody>
        </p:sp>
        <p:sp>
          <p:nvSpPr>
            <p:cNvPr id="10" name="TextBox 10"/>
            <p:cNvSpPr txBox="1"/>
            <p:nvPr/>
          </p:nvSpPr>
          <p:spPr>
            <a:xfrm>
              <a:off x="1502500" y="4532471"/>
              <a:ext cx="10359050" cy="644279"/>
            </a:xfrm>
            <a:prstGeom prst="rect">
              <a:avLst/>
            </a:prstGeom>
          </p:spPr>
          <p:txBody>
            <a:bodyPr lIns="0" tIns="0" rIns="0" bIns="0" rtlCol="0" anchor="t">
              <a:spAutoFit/>
            </a:bodyPr>
            <a:lstStyle/>
            <a:p>
              <a:pPr marL="0" lvl="0" indent="0" algn="ctr">
                <a:lnSpc>
                  <a:spcPts val="4059"/>
                </a:lnSpc>
                <a:spcBef>
                  <a:spcPct val="0"/>
                </a:spcBef>
              </a:pPr>
              <a:endParaRPr lang="en-US" sz="2899" u="none" dirty="0">
                <a:solidFill>
                  <a:srgbClr val="FFFFFF"/>
                </a:solidFill>
                <a:latin typeface="Muli"/>
                <a:ea typeface="Muli"/>
                <a:cs typeface="Muli"/>
                <a:sym typeface="Muli"/>
              </a:endParaRPr>
            </a:p>
          </p:txBody>
        </p:sp>
      </p:grpSp>
      <p:sp>
        <p:nvSpPr>
          <p:cNvPr id="11" name="TextBox 11"/>
          <p:cNvSpPr txBox="1"/>
          <p:nvPr/>
        </p:nvSpPr>
        <p:spPr>
          <a:xfrm>
            <a:off x="11402313" y="515556"/>
            <a:ext cx="5856987" cy="271128"/>
          </a:xfrm>
          <a:prstGeom prst="rect">
            <a:avLst/>
          </a:prstGeom>
        </p:spPr>
        <p:txBody>
          <a:bodyPr lIns="0" tIns="0" rIns="0" bIns="0" rtlCol="0" anchor="t">
            <a:spAutoFit/>
          </a:bodyPr>
          <a:lstStyle/>
          <a:p>
            <a:pPr algn="r">
              <a:lnSpc>
                <a:spcPts val="2380"/>
              </a:lnSpc>
            </a:pPr>
            <a:r>
              <a:rPr lang="en-US" sz="1700" u="sng">
                <a:solidFill>
                  <a:srgbClr val="FFFFFF"/>
                </a:solidFill>
                <a:latin typeface="Muli"/>
                <a:ea typeface="Muli"/>
                <a:cs typeface="Muli"/>
                <a:sym typeface="Muli"/>
                <a:hlinkClick r:id="rId7" action="ppaction://hlinksldjump"/>
              </a:rPr>
              <a:t>Quay lại Trang Chương trình</a:t>
            </a:r>
          </a:p>
        </p:txBody>
      </p:sp>
      <p:sp>
        <p:nvSpPr>
          <p:cNvPr id="12" name="AutoShape 12"/>
          <p:cNvSpPr/>
          <p:nvPr/>
        </p:nvSpPr>
        <p:spPr>
          <a:xfrm rot="-10800000">
            <a:off x="0" y="1294512"/>
            <a:ext cx="18288000" cy="0"/>
          </a:xfrm>
          <a:prstGeom prst="line">
            <a:avLst/>
          </a:prstGeom>
          <a:ln w="9525" cap="flat">
            <a:solidFill>
              <a:srgbClr val="FFFFFF">
                <a:alpha val="60000"/>
              </a:srgbClr>
            </a:solidFill>
            <a:prstDash val="solid"/>
            <a:headEnd type="none" w="sm" len="sm"/>
            <a:tailEnd type="none" w="sm" len="sm"/>
          </a:ln>
        </p:spPr>
      </p:sp>
      <p:grpSp>
        <p:nvGrpSpPr>
          <p:cNvPr id="13" name="Group 13"/>
          <p:cNvGrpSpPr/>
          <p:nvPr/>
        </p:nvGrpSpPr>
        <p:grpSpPr>
          <a:xfrm>
            <a:off x="838200" y="469453"/>
            <a:ext cx="5218968" cy="388516"/>
            <a:chOff x="0" y="0"/>
            <a:chExt cx="6958624" cy="518021"/>
          </a:xfrm>
        </p:grpSpPr>
        <p:sp>
          <p:nvSpPr>
            <p:cNvPr id="14" name="TextBox 14"/>
            <p:cNvSpPr txBox="1"/>
            <p:nvPr/>
          </p:nvSpPr>
          <p:spPr>
            <a:xfrm>
              <a:off x="956986" y="10345"/>
              <a:ext cx="6001637" cy="449707"/>
            </a:xfrm>
            <a:prstGeom prst="rect">
              <a:avLst/>
            </a:prstGeom>
          </p:spPr>
          <p:txBody>
            <a:bodyPr lIns="0" tIns="0" rIns="0" bIns="0" rtlCol="0" anchor="t">
              <a:spAutoFit/>
            </a:bodyPr>
            <a:lstStyle/>
            <a:p>
              <a:pPr algn="l">
                <a:lnSpc>
                  <a:spcPts val="2801"/>
                </a:lnSpc>
                <a:spcBef>
                  <a:spcPct val="0"/>
                </a:spcBef>
              </a:pPr>
              <a:endParaRPr lang="en-US" sz="2001" dirty="0">
                <a:solidFill>
                  <a:srgbClr val="FFFFFF"/>
                </a:solidFill>
                <a:latin typeface="Muli"/>
                <a:ea typeface="Muli"/>
                <a:cs typeface="Muli"/>
                <a:sym typeface="Muli"/>
              </a:endParaRPr>
            </a:p>
          </p:txBody>
        </p:sp>
        <p:sp>
          <p:nvSpPr>
            <p:cNvPr id="15" name="Freeform 15"/>
            <p:cNvSpPr/>
            <p:nvPr/>
          </p:nvSpPr>
          <p:spPr>
            <a:xfrm>
              <a:off x="0" y="0"/>
              <a:ext cx="657489" cy="518021"/>
            </a:xfrm>
            <a:custGeom>
              <a:avLst/>
              <a:gdLst/>
              <a:ahLst/>
              <a:cxnLst/>
              <a:rect l="l" t="t" r="r" b="b"/>
              <a:pathLst>
                <a:path w="657489" h="518021">
                  <a:moveTo>
                    <a:pt x="0" y="0"/>
                  </a:moveTo>
                  <a:lnTo>
                    <a:pt x="657489" y="0"/>
                  </a:lnTo>
                  <a:lnTo>
                    <a:pt x="657489" y="518021"/>
                  </a:lnTo>
                  <a:lnTo>
                    <a:pt x="0" y="518021"/>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127</Words>
  <Application>Microsoft Office PowerPoint</Application>
  <PresentationFormat>Custom</PresentationFormat>
  <Paragraphs>25</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Muli</vt:lpstr>
      <vt:lpstr>Arial</vt:lpstr>
      <vt:lpstr>Cabin Bold</vt:lpstr>
      <vt:lpstr>Calibri</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Đen Tím Hồng 3D Giới thiệu Công ty Bản thuyết trình Kinh doanh</dc:title>
  <dc:creator>Admin</dc:creator>
  <cp:lastModifiedBy>Administrator</cp:lastModifiedBy>
  <cp:revision>2</cp:revision>
  <dcterms:created xsi:type="dcterms:W3CDTF">2006-08-16T00:00:00Z</dcterms:created>
  <dcterms:modified xsi:type="dcterms:W3CDTF">2025-10-01T07:54:19Z</dcterms:modified>
  <dc:identifier>DAG0hyYBU84</dc:identifier>
</cp:coreProperties>
</file>

<file path=docProps/thumbnail.jpeg>
</file>